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2"/>
  </p:notesMasterIdLst>
  <p:sldIdLst>
    <p:sldId id="256" r:id="rId2"/>
    <p:sldId id="334" r:id="rId3"/>
    <p:sldId id="331" r:id="rId4"/>
    <p:sldId id="333" r:id="rId5"/>
    <p:sldId id="332" r:id="rId6"/>
    <p:sldId id="330" r:id="rId7"/>
    <p:sldId id="292" r:id="rId8"/>
    <p:sldId id="258" r:id="rId9"/>
    <p:sldId id="260" r:id="rId10"/>
    <p:sldId id="268" r:id="rId11"/>
    <p:sldId id="261" r:id="rId12"/>
    <p:sldId id="316" r:id="rId13"/>
    <p:sldId id="269" r:id="rId14"/>
    <p:sldId id="263" r:id="rId15"/>
    <p:sldId id="326" r:id="rId16"/>
    <p:sldId id="262" r:id="rId17"/>
    <p:sldId id="274" r:id="rId18"/>
    <p:sldId id="298" r:id="rId19"/>
    <p:sldId id="271" r:id="rId20"/>
    <p:sldId id="304" r:id="rId21"/>
    <p:sldId id="305" r:id="rId22"/>
    <p:sldId id="306" r:id="rId23"/>
    <p:sldId id="307" r:id="rId24"/>
    <p:sldId id="276" r:id="rId25"/>
    <p:sldId id="301" r:id="rId26"/>
    <p:sldId id="270" r:id="rId27"/>
    <p:sldId id="321" r:id="rId28"/>
    <p:sldId id="310" r:id="rId29"/>
    <p:sldId id="318" r:id="rId30"/>
    <p:sldId id="311" r:id="rId31"/>
    <p:sldId id="312" r:id="rId32"/>
    <p:sldId id="315" r:id="rId33"/>
    <p:sldId id="313" r:id="rId34"/>
    <p:sldId id="278" r:id="rId35"/>
    <p:sldId id="299" r:id="rId36"/>
    <p:sldId id="335" r:id="rId37"/>
    <p:sldId id="272" r:id="rId38"/>
    <p:sldId id="322" r:id="rId39"/>
    <p:sldId id="264" r:id="rId40"/>
    <p:sldId id="283" r:id="rId41"/>
    <p:sldId id="265" r:id="rId42"/>
    <p:sldId id="282" r:id="rId43"/>
    <p:sldId id="323" r:id="rId44"/>
    <p:sldId id="324" r:id="rId45"/>
    <p:sldId id="266" r:id="rId46"/>
    <p:sldId id="302" r:id="rId47"/>
    <p:sldId id="285" r:id="rId48"/>
    <p:sldId id="329" r:id="rId49"/>
    <p:sldId id="287" r:id="rId50"/>
    <p:sldId id="289" r:id="rId51"/>
    <p:sldId id="319" r:id="rId52"/>
    <p:sldId id="325" r:id="rId53"/>
    <p:sldId id="328" r:id="rId54"/>
    <p:sldId id="291" r:id="rId55"/>
    <p:sldId id="293" r:id="rId56"/>
    <p:sldId id="294" r:id="rId57"/>
    <p:sldId id="303" r:id="rId58"/>
    <p:sldId id="317" r:id="rId59"/>
    <p:sldId id="267" r:id="rId60"/>
    <p:sldId id="280" r:id="rId61"/>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C36"/>
    <a:srgbClr val="283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9709E-53F6-45EA-8CF0-06FA46DF191D}" v="977" dt="2019-03-21T10:14:29.901"/>
    <p1510:client id="{F0ADCC04-1C64-4145-AA4D-F36536078F3F}" v="956" vWet="957" dt="2019-03-21T17:41:02.224"/>
    <p1510:client id="{60115434-5C2B-423B-B031-61CB5770648A}" v="2631" dt="2019-03-22T09:30:02.849"/>
    <p1510:client id="{A3141177-2517-4641-8052-FCBAFF9B9F21}" v="1979" dt="2019-03-21T11:58:57.728"/>
    <p1510:client id="{43CCF062-5A21-86DA-6C98-5BB389EA5FC9}" v="23" dt="2019-03-21T19:25:13.876"/>
    <p1510:client id="{089145EE-9873-84A1-81AE-CA845FBED29B}" v="944" dt="2019-03-21T16:15:01.158"/>
    <p1510:client id="{2DE2FA3E-D97E-329E-2B89-6C7DC120510D}" v="25" dt="2019-03-21T20:01:22.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6.svg"/></Relationships>
</file>

<file path=ppt/diagrams/_rels/data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diagrams/_rels/data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56.svg"/></Relationships>
</file>

<file path=ppt/diagrams/_rels/data19.xml.rels><?xml version="1.0" encoding="UTF-8" standalone="yes"?>
<Relationships xmlns="http://schemas.openxmlformats.org/package/2006/relationships"><Relationship Id="rId2" Type="http://schemas.openxmlformats.org/officeDocument/2006/relationships/image" Target="../media/image58.svg"/><Relationship Id="rId1" Type="http://schemas.openxmlformats.org/officeDocument/2006/relationships/image" Target="../media/image57.png"/></Relationships>
</file>

<file path=ppt/diagrams/_rels/data2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62.svg"/><Relationship Id="rId4" Type="http://schemas.openxmlformats.org/officeDocument/2006/relationships/image" Target="../media/image16.svg"/><Relationship Id="rId9" Type="http://schemas.openxmlformats.org/officeDocument/2006/relationships/image" Target="../media/image61.pn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6.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56.svg"/></Relationships>
</file>

<file path=ppt/diagrams/_rels/drawing19.xml.rels><?xml version="1.0" encoding="UTF-8" standalone="yes"?>
<Relationships xmlns="http://schemas.openxmlformats.org/package/2006/relationships"><Relationship Id="rId2" Type="http://schemas.openxmlformats.org/officeDocument/2006/relationships/image" Target="../media/image58.svg"/><Relationship Id="rId1" Type="http://schemas.openxmlformats.org/officeDocument/2006/relationships/image" Target="../media/image57.png"/></Relationships>
</file>

<file path=ppt/diagrams/_rels/drawing2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62.svg"/><Relationship Id="rId4" Type="http://schemas.openxmlformats.org/officeDocument/2006/relationships/image" Target="../media/image16.svg"/><Relationship Id="rId9" Type="http://schemas.openxmlformats.org/officeDocument/2006/relationships/image" Target="../media/image6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B7367-02B2-4730-B03C-D7A2EA648A12}"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5293FF3-82C8-4FFE-8F53-23AA0057DDDB}">
      <dgm:prSet/>
      <dgm:spPr/>
      <dgm:t>
        <a:bodyPr/>
        <a:lstStyle/>
        <a:p>
          <a:pPr>
            <a:lnSpc>
              <a:spcPct val="100000"/>
            </a:lnSpc>
          </a:pPr>
          <a:r>
            <a:rPr lang="en-GB">
              <a:solidFill>
                <a:schemeClr val="bg1"/>
              </a:solidFill>
            </a:rPr>
            <a:t>Work out what data you will need and why.</a:t>
          </a:r>
          <a:endParaRPr lang="en-US">
            <a:solidFill>
              <a:schemeClr val="bg1"/>
            </a:solidFill>
          </a:endParaRPr>
        </a:p>
      </dgm:t>
    </dgm:pt>
    <dgm:pt modelId="{0F002967-B395-41D2-96BB-09E1B7A8C9A7}" type="parTrans" cxnId="{769D8490-572B-4946-8FA7-69086D0F621B}">
      <dgm:prSet/>
      <dgm:spPr/>
      <dgm:t>
        <a:bodyPr/>
        <a:lstStyle/>
        <a:p>
          <a:endParaRPr lang="en-US"/>
        </a:p>
      </dgm:t>
    </dgm:pt>
    <dgm:pt modelId="{E43A1250-6AB0-4B7F-9CFE-DA21CFFCF35A}" type="sibTrans" cxnId="{769D8490-572B-4946-8FA7-69086D0F621B}">
      <dgm:prSet/>
      <dgm:spPr/>
      <dgm:t>
        <a:bodyPr/>
        <a:lstStyle/>
        <a:p>
          <a:endParaRPr lang="en-US"/>
        </a:p>
      </dgm:t>
    </dgm:pt>
    <dgm:pt modelId="{13EDBC44-37BE-4227-AA8A-1F78E84869ED}">
      <dgm:prSet/>
      <dgm:spPr/>
      <dgm:t>
        <a:bodyPr/>
        <a:lstStyle/>
        <a:p>
          <a:pPr>
            <a:lnSpc>
              <a:spcPct val="100000"/>
            </a:lnSpc>
          </a:pPr>
          <a:r>
            <a:rPr lang="en-GB">
              <a:solidFill>
                <a:schemeClr val="bg1"/>
              </a:solidFill>
            </a:rPr>
            <a:t>Create the policies needed to protect that data.</a:t>
          </a:r>
          <a:endParaRPr lang="en-US">
            <a:solidFill>
              <a:schemeClr val="bg1"/>
            </a:solidFill>
          </a:endParaRPr>
        </a:p>
      </dgm:t>
    </dgm:pt>
    <dgm:pt modelId="{8D53D085-CFA1-41C1-BE25-8F8FFE4E6EC0}" type="parTrans" cxnId="{265D03BB-170C-4AFF-AACF-126907ECC583}">
      <dgm:prSet/>
      <dgm:spPr/>
      <dgm:t>
        <a:bodyPr/>
        <a:lstStyle/>
        <a:p>
          <a:endParaRPr lang="en-US"/>
        </a:p>
      </dgm:t>
    </dgm:pt>
    <dgm:pt modelId="{28BA2DE3-F9A1-4016-8EDE-898F01F2319C}" type="sibTrans" cxnId="{265D03BB-170C-4AFF-AACF-126907ECC583}">
      <dgm:prSet/>
      <dgm:spPr/>
      <dgm:t>
        <a:bodyPr/>
        <a:lstStyle/>
        <a:p>
          <a:endParaRPr lang="en-US"/>
        </a:p>
      </dgm:t>
    </dgm:pt>
    <dgm:pt modelId="{51649301-8ACF-4151-99A2-419EDB4D701C}">
      <dgm:prSet/>
      <dgm:spPr/>
      <dgm:t>
        <a:bodyPr/>
        <a:lstStyle/>
        <a:p>
          <a:pPr>
            <a:lnSpc>
              <a:spcPct val="100000"/>
            </a:lnSpc>
          </a:pPr>
          <a:r>
            <a:rPr lang="en-GB">
              <a:solidFill>
                <a:schemeClr val="bg1"/>
              </a:solidFill>
            </a:rPr>
            <a:t>Implement technical measures needed to protect the data.</a:t>
          </a:r>
          <a:endParaRPr lang="en-US">
            <a:solidFill>
              <a:schemeClr val="bg1"/>
            </a:solidFill>
          </a:endParaRPr>
        </a:p>
      </dgm:t>
    </dgm:pt>
    <dgm:pt modelId="{CFCA94CA-F57C-4732-BA47-350D90C89219}" type="parTrans" cxnId="{F7B1BCCF-8B9A-45A9-8E35-F714757FE9B4}">
      <dgm:prSet/>
      <dgm:spPr/>
      <dgm:t>
        <a:bodyPr/>
        <a:lstStyle/>
        <a:p>
          <a:endParaRPr lang="en-US"/>
        </a:p>
      </dgm:t>
    </dgm:pt>
    <dgm:pt modelId="{73BBB6F6-0519-4959-BF6A-92D2D66B22E6}" type="sibTrans" cxnId="{F7B1BCCF-8B9A-45A9-8E35-F714757FE9B4}">
      <dgm:prSet/>
      <dgm:spPr/>
      <dgm:t>
        <a:bodyPr/>
        <a:lstStyle/>
        <a:p>
          <a:endParaRPr lang="en-US"/>
        </a:p>
      </dgm:t>
    </dgm:pt>
    <dgm:pt modelId="{7C976FBE-510A-4140-BBCA-5BE43AED35E3}">
      <dgm:prSet/>
      <dgm:spPr/>
      <dgm:t>
        <a:bodyPr/>
        <a:lstStyle/>
        <a:p>
          <a:pPr>
            <a:lnSpc>
              <a:spcPct val="100000"/>
            </a:lnSpc>
          </a:pPr>
          <a:r>
            <a:rPr lang="en-GB">
              <a:solidFill>
                <a:schemeClr val="bg1"/>
              </a:solidFill>
            </a:rPr>
            <a:t>Document processes and procedures for managing data.</a:t>
          </a:r>
          <a:endParaRPr lang="en-US">
            <a:solidFill>
              <a:schemeClr val="bg1"/>
            </a:solidFill>
          </a:endParaRPr>
        </a:p>
      </dgm:t>
    </dgm:pt>
    <dgm:pt modelId="{52F7EFC7-F44F-421C-A3C3-7041CAAEBE6B}" type="parTrans" cxnId="{FA5124C1-B375-420F-A743-1040E5DBBC6E}">
      <dgm:prSet/>
      <dgm:spPr/>
      <dgm:t>
        <a:bodyPr/>
        <a:lstStyle/>
        <a:p>
          <a:endParaRPr lang="en-US"/>
        </a:p>
      </dgm:t>
    </dgm:pt>
    <dgm:pt modelId="{60BBF661-5732-4E42-AB7D-0FEE03297AC1}" type="sibTrans" cxnId="{FA5124C1-B375-420F-A743-1040E5DBBC6E}">
      <dgm:prSet/>
      <dgm:spPr/>
      <dgm:t>
        <a:bodyPr/>
        <a:lstStyle/>
        <a:p>
          <a:endParaRPr lang="en-US"/>
        </a:p>
      </dgm:t>
    </dgm:pt>
    <dgm:pt modelId="{91CDA641-EC43-4539-9062-45A578D156FC}">
      <dgm:prSet/>
      <dgm:spPr/>
      <dgm:t>
        <a:bodyPr/>
        <a:lstStyle/>
        <a:p>
          <a:pPr>
            <a:lnSpc>
              <a:spcPct val="100000"/>
            </a:lnSpc>
          </a:pPr>
          <a:r>
            <a:rPr lang="en-US">
              <a:solidFill>
                <a:schemeClr val="bg1"/>
              </a:solidFill>
            </a:rPr>
            <a:t>Scaling and maintaining.</a:t>
          </a:r>
        </a:p>
      </dgm:t>
    </dgm:pt>
    <dgm:pt modelId="{EFA942D0-F39C-4312-997B-32585138B877}" type="parTrans" cxnId="{DC91A77D-3AF4-4B3B-A1ED-CB58C00627DA}">
      <dgm:prSet/>
      <dgm:spPr/>
      <dgm:t>
        <a:bodyPr/>
        <a:lstStyle/>
        <a:p>
          <a:endParaRPr lang="en-GB"/>
        </a:p>
      </dgm:t>
    </dgm:pt>
    <dgm:pt modelId="{E14FB1E0-F98A-4399-A0B3-85EA0911E35D}" type="sibTrans" cxnId="{DC91A77D-3AF4-4B3B-A1ED-CB58C00627DA}">
      <dgm:prSet/>
      <dgm:spPr/>
      <dgm:t>
        <a:bodyPr/>
        <a:lstStyle/>
        <a:p>
          <a:endParaRPr lang="en-GB"/>
        </a:p>
      </dgm:t>
    </dgm:pt>
    <dgm:pt modelId="{0D21B086-A703-4D11-AC98-40AB2CA5BE61}" type="pres">
      <dgm:prSet presAssocID="{E11B7367-02B2-4730-B03C-D7A2EA648A12}" presName="root" presStyleCnt="0">
        <dgm:presLayoutVars>
          <dgm:dir/>
          <dgm:resizeHandles val="exact"/>
        </dgm:presLayoutVars>
      </dgm:prSet>
      <dgm:spPr/>
    </dgm:pt>
    <dgm:pt modelId="{E2BCCF4C-9A30-4808-82BD-70B5EBB1291E}" type="pres">
      <dgm:prSet presAssocID="{E5293FF3-82C8-4FFE-8F53-23AA0057DDDB}" presName="compNode" presStyleCnt="0"/>
      <dgm:spPr/>
    </dgm:pt>
    <dgm:pt modelId="{33CB5ABD-50CB-4E9D-9341-5E8AB8616B7C}" type="pres">
      <dgm:prSet presAssocID="{E5293FF3-82C8-4FFE-8F53-23AA0057DDDB}" presName="bgRect" presStyleLbl="bgShp" presStyleIdx="0" presStyleCnt="5"/>
      <dgm:spPr>
        <a:solidFill>
          <a:schemeClr val="tx1"/>
        </a:solidFill>
      </dgm:spPr>
    </dgm:pt>
    <dgm:pt modelId="{07C0E5DC-95AB-4D51-9279-5140FE590A44}" type="pres">
      <dgm:prSet presAssocID="{E5293FF3-82C8-4FFE-8F53-23AA0057DD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op"/>
        </a:ext>
      </dgm:extLst>
    </dgm:pt>
    <dgm:pt modelId="{B49F1CA4-8202-458B-BD3C-F8CD997CB7B0}" type="pres">
      <dgm:prSet presAssocID="{E5293FF3-82C8-4FFE-8F53-23AA0057DDDB}" presName="spaceRect" presStyleCnt="0"/>
      <dgm:spPr/>
    </dgm:pt>
    <dgm:pt modelId="{BA6F8FF8-93F1-41DE-AD6E-10110981F3E9}" type="pres">
      <dgm:prSet presAssocID="{E5293FF3-82C8-4FFE-8F53-23AA0057DDDB}" presName="parTx" presStyleLbl="revTx" presStyleIdx="0" presStyleCnt="5">
        <dgm:presLayoutVars>
          <dgm:chMax val="0"/>
          <dgm:chPref val="0"/>
        </dgm:presLayoutVars>
      </dgm:prSet>
      <dgm:spPr/>
    </dgm:pt>
    <dgm:pt modelId="{C722F355-631D-4491-83DF-B442F5E87EA8}" type="pres">
      <dgm:prSet presAssocID="{E43A1250-6AB0-4B7F-9CFE-DA21CFFCF35A}" presName="sibTrans" presStyleCnt="0"/>
      <dgm:spPr/>
    </dgm:pt>
    <dgm:pt modelId="{1E5EC712-291F-40F7-AE22-FA9FEE922DB5}" type="pres">
      <dgm:prSet presAssocID="{13EDBC44-37BE-4227-AA8A-1F78E84869ED}" presName="compNode" presStyleCnt="0"/>
      <dgm:spPr/>
    </dgm:pt>
    <dgm:pt modelId="{A50EDC15-E0A9-44C8-AC92-B1DE4A5E0E6E}" type="pres">
      <dgm:prSet presAssocID="{13EDBC44-37BE-4227-AA8A-1F78E84869ED}" presName="bgRect" presStyleLbl="bgShp" presStyleIdx="1" presStyleCnt="5"/>
      <dgm:spPr>
        <a:solidFill>
          <a:schemeClr val="tx1"/>
        </a:solidFill>
      </dgm:spPr>
    </dgm:pt>
    <dgm:pt modelId="{A29D4EFB-3141-48F0-AAF8-215A62F24359}" type="pres">
      <dgm:prSet presAssocID="{13EDBC44-37BE-4227-AA8A-1F78E84869ED}"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p"/>
        </a:ext>
      </dgm:extLst>
    </dgm:pt>
    <dgm:pt modelId="{3E8D24D4-92C8-4535-B0E7-34F0CF3D08EE}" type="pres">
      <dgm:prSet presAssocID="{13EDBC44-37BE-4227-AA8A-1F78E84869ED}" presName="spaceRect" presStyleCnt="0"/>
      <dgm:spPr/>
    </dgm:pt>
    <dgm:pt modelId="{8464F25B-36EB-4C44-BC9D-4AFDBDB970D1}" type="pres">
      <dgm:prSet presAssocID="{13EDBC44-37BE-4227-AA8A-1F78E84869ED}" presName="parTx" presStyleLbl="revTx" presStyleIdx="1" presStyleCnt="5">
        <dgm:presLayoutVars>
          <dgm:chMax val="0"/>
          <dgm:chPref val="0"/>
        </dgm:presLayoutVars>
      </dgm:prSet>
      <dgm:spPr/>
    </dgm:pt>
    <dgm:pt modelId="{8A4CFE33-E426-48E3-A687-E730343B9C7A}" type="pres">
      <dgm:prSet presAssocID="{28BA2DE3-F9A1-4016-8EDE-898F01F2319C}" presName="sibTrans" presStyleCnt="0"/>
      <dgm:spPr/>
    </dgm:pt>
    <dgm:pt modelId="{01E56372-D89C-41C4-B6C6-FED21713A265}" type="pres">
      <dgm:prSet presAssocID="{51649301-8ACF-4151-99A2-419EDB4D701C}" presName="compNode" presStyleCnt="0"/>
      <dgm:spPr/>
    </dgm:pt>
    <dgm:pt modelId="{BF676746-A742-43A9-8244-5062376BC790}" type="pres">
      <dgm:prSet presAssocID="{51649301-8ACF-4151-99A2-419EDB4D701C}" presName="bgRect" presStyleLbl="bgShp" presStyleIdx="2" presStyleCnt="5"/>
      <dgm:spPr>
        <a:solidFill>
          <a:schemeClr val="tx1"/>
        </a:solidFill>
      </dgm:spPr>
    </dgm:pt>
    <dgm:pt modelId="{B7A86C59-13AB-469E-B32B-BD1DBBB8C0BF}" type="pres">
      <dgm:prSet presAssocID="{51649301-8ACF-4151-99A2-419EDB4D701C}"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
        </a:ext>
      </dgm:extLst>
    </dgm:pt>
    <dgm:pt modelId="{34312FAA-96DF-47A0-AD52-8B8995A63A33}" type="pres">
      <dgm:prSet presAssocID="{51649301-8ACF-4151-99A2-419EDB4D701C}" presName="spaceRect" presStyleCnt="0"/>
      <dgm:spPr/>
    </dgm:pt>
    <dgm:pt modelId="{F8AFCAC3-98AC-4F87-AECF-CEF8D4EE8608}" type="pres">
      <dgm:prSet presAssocID="{51649301-8ACF-4151-99A2-419EDB4D701C}" presName="parTx" presStyleLbl="revTx" presStyleIdx="2" presStyleCnt="5">
        <dgm:presLayoutVars>
          <dgm:chMax val="0"/>
          <dgm:chPref val="0"/>
        </dgm:presLayoutVars>
      </dgm:prSet>
      <dgm:spPr/>
    </dgm:pt>
    <dgm:pt modelId="{4C76E0A9-76CD-460E-8920-925C31D1E23E}" type="pres">
      <dgm:prSet presAssocID="{73BBB6F6-0519-4959-BF6A-92D2D66B22E6}" presName="sibTrans" presStyleCnt="0"/>
      <dgm:spPr/>
    </dgm:pt>
    <dgm:pt modelId="{42B2AE4C-209E-4019-9743-B78895DE0313}" type="pres">
      <dgm:prSet presAssocID="{7C976FBE-510A-4140-BBCA-5BE43AED35E3}" presName="compNode" presStyleCnt="0"/>
      <dgm:spPr/>
    </dgm:pt>
    <dgm:pt modelId="{A69A816D-62CA-44DE-B333-D85C00200DC9}" type="pres">
      <dgm:prSet presAssocID="{7C976FBE-510A-4140-BBCA-5BE43AED35E3}" presName="bgRect" presStyleLbl="bgShp" presStyleIdx="3" presStyleCnt="5"/>
      <dgm:spPr>
        <a:solidFill>
          <a:schemeClr val="tx1"/>
        </a:solidFill>
      </dgm:spPr>
    </dgm:pt>
    <dgm:pt modelId="{9AEFA3CF-E36D-4B38-B9F7-B05F0D178DC9}" type="pres">
      <dgm:prSet presAssocID="{7C976FBE-510A-4140-BBCA-5BE43AED35E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80037124-C881-4D99-8742-45295CD886B5}" type="pres">
      <dgm:prSet presAssocID="{7C976FBE-510A-4140-BBCA-5BE43AED35E3}" presName="spaceRect" presStyleCnt="0"/>
      <dgm:spPr/>
    </dgm:pt>
    <dgm:pt modelId="{465719DD-6B69-4369-AD5A-609353020A08}" type="pres">
      <dgm:prSet presAssocID="{7C976FBE-510A-4140-BBCA-5BE43AED35E3}" presName="parTx" presStyleLbl="revTx" presStyleIdx="3" presStyleCnt="5">
        <dgm:presLayoutVars>
          <dgm:chMax val="0"/>
          <dgm:chPref val="0"/>
        </dgm:presLayoutVars>
      </dgm:prSet>
      <dgm:spPr/>
    </dgm:pt>
    <dgm:pt modelId="{A2E06F6F-4073-4FC4-8959-9F85DE2389DA}" type="pres">
      <dgm:prSet presAssocID="{60BBF661-5732-4E42-AB7D-0FEE03297AC1}" presName="sibTrans" presStyleCnt="0"/>
      <dgm:spPr/>
    </dgm:pt>
    <dgm:pt modelId="{D7E22937-378E-445C-B3E8-5F9FD58E43B4}" type="pres">
      <dgm:prSet presAssocID="{91CDA641-EC43-4539-9062-45A578D156FC}" presName="compNode" presStyleCnt="0"/>
      <dgm:spPr/>
    </dgm:pt>
    <dgm:pt modelId="{0D98623A-2F74-42E3-9326-8863E2718A9A}" type="pres">
      <dgm:prSet presAssocID="{91CDA641-EC43-4539-9062-45A578D156FC}" presName="bgRect" presStyleLbl="bgShp" presStyleIdx="4" presStyleCnt="5"/>
      <dgm:spPr>
        <a:solidFill>
          <a:schemeClr val="tx1"/>
        </a:solidFill>
      </dgm:spPr>
    </dgm:pt>
    <dgm:pt modelId="{74A65B4B-E8B4-40F3-9483-31E0F1C9F60F}" type="pres">
      <dgm:prSet presAssocID="{91CDA641-EC43-4539-9062-45A578D156FC}" presName="iconRect" presStyleLbl="node1" presStyleIdx="4" presStyleCnt="5" custScaleX="99837" custScaleY="99837"/>
      <dgm:spPr>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EB0AFF2C-609E-4D3E-BA35-78E2D86C7AFE}" type="pres">
      <dgm:prSet presAssocID="{91CDA641-EC43-4539-9062-45A578D156FC}" presName="spaceRect" presStyleCnt="0"/>
      <dgm:spPr/>
    </dgm:pt>
    <dgm:pt modelId="{53A98FCB-F276-464E-8C95-C6F9FD42E66C}" type="pres">
      <dgm:prSet presAssocID="{91CDA641-EC43-4539-9062-45A578D156FC}" presName="parTx" presStyleLbl="revTx" presStyleIdx="4" presStyleCnt="5">
        <dgm:presLayoutVars>
          <dgm:chMax val="0"/>
          <dgm:chPref val="0"/>
        </dgm:presLayoutVars>
      </dgm:prSet>
      <dgm:spPr/>
    </dgm:pt>
  </dgm:ptLst>
  <dgm:cxnLst>
    <dgm:cxn modelId="{D620A112-4288-4A5E-B6D1-54ABB23DD449}" type="presOf" srcId="{7C976FBE-510A-4140-BBCA-5BE43AED35E3}" destId="{465719DD-6B69-4369-AD5A-609353020A08}" srcOrd="0" destOrd="0" presId="urn:microsoft.com/office/officeart/2018/2/layout/IconVerticalSolidList"/>
    <dgm:cxn modelId="{7B7D7D61-77EF-4366-8FE8-B47F22C861E7}" type="presOf" srcId="{E11B7367-02B2-4730-B03C-D7A2EA648A12}" destId="{0D21B086-A703-4D11-AC98-40AB2CA5BE61}" srcOrd="0" destOrd="0" presId="urn:microsoft.com/office/officeart/2018/2/layout/IconVerticalSolidList"/>
    <dgm:cxn modelId="{DC91A77D-3AF4-4B3B-A1ED-CB58C00627DA}" srcId="{E11B7367-02B2-4730-B03C-D7A2EA648A12}" destId="{91CDA641-EC43-4539-9062-45A578D156FC}" srcOrd="4" destOrd="0" parTransId="{EFA942D0-F39C-4312-997B-32585138B877}" sibTransId="{E14FB1E0-F98A-4399-A0B3-85EA0911E35D}"/>
    <dgm:cxn modelId="{7B210B8A-9193-4B60-86D6-D84B10B302B6}" type="presOf" srcId="{E5293FF3-82C8-4FFE-8F53-23AA0057DDDB}" destId="{BA6F8FF8-93F1-41DE-AD6E-10110981F3E9}" srcOrd="0" destOrd="0" presId="urn:microsoft.com/office/officeart/2018/2/layout/IconVerticalSolidList"/>
    <dgm:cxn modelId="{769D8490-572B-4946-8FA7-69086D0F621B}" srcId="{E11B7367-02B2-4730-B03C-D7A2EA648A12}" destId="{E5293FF3-82C8-4FFE-8F53-23AA0057DDDB}" srcOrd="0" destOrd="0" parTransId="{0F002967-B395-41D2-96BB-09E1B7A8C9A7}" sibTransId="{E43A1250-6AB0-4B7F-9CFE-DA21CFFCF35A}"/>
    <dgm:cxn modelId="{C39EC493-85EA-41C7-8E09-541D450667B1}" type="presOf" srcId="{51649301-8ACF-4151-99A2-419EDB4D701C}" destId="{F8AFCAC3-98AC-4F87-AECF-CEF8D4EE8608}" srcOrd="0" destOrd="0" presId="urn:microsoft.com/office/officeart/2018/2/layout/IconVerticalSolidList"/>
    <dgm:cxn modelId="{612750A4-D704-4106-9F98-47D57A5E8D87}" type="presOf" srcId="{13EDBC44-37BE-4227-AA8A-1F78E84869ED}" destId="{8464F25B-36EB-4C44-BC9D-4AFDBDB970D1}" srcOrd="0" destOrd="0" presId="urn:microsoft.com/office/officeart/2018/2/layout/IconVerticalSolidList"/>
    <dgm:cxn modelId="{0C2C9EA5-5F12-48CC-9C2F-91CB0B054EC0}" type="presOf" srcId="{91CDA641-EC43-4539-9062-45A578D156FC}" destId="{53A98FCB-F276-464E-8C95-C6F9FD42E66C}" srcOrd="0" destOrd="0" presId="urn:microsoft.com/office/officeart/2018/2/layout/IconVerticalSolidList"/>
    <dgm:cxn modelId="{265D03BB-170C-4AFF-AACF-126907ECC583}" srcId="{E11B7367-02B2-4730-B03C-D7A2EA648A12}" destId="{13EDBC44-37BE-4227-AA8A-1F78E84869ED}" srcOrd="1" destOrd="0" parTransId="{8D53D085-CFA1-41C1-BE25-8F8FFE4E6EC0}" sibTransId="{28BA2DE3-F9A1-4016-8EDE-898F01F2319C}"/>
    <dgm:cxn modelId="{FA5124C1-B375-420F-A743-1040E5DBBC6E}" srcId="{E11B7367-02B2-4730-B03C-D7A2EA648A12}" destId="{7C976FBE-510A-4140-BBCA-5BE43AED35E3}" srcOrd="3" destOrd="0" parTransId="{52F7EFC7-F44F-421C-A3C3-7041CAAEBE6B}" sibTransId="{60BBF661-5732-4E42-AB7D-0FEE03297AC1}"/>
    <dgm:cxn modelId="{F7B1BCCF-8B9A-45A9-8E35-F714757FE9B4}" srcId="{E11B7367-02B2-4730-B03C-D7A2EA648A12}" destId="{51649301-8ACF-4151-99A2-419EDB4D701C}" srcOrd="2" destOrd="0" parTransId="{CFCA94CA-F57C-4732-BA47-350D90C89219}" sibTransId="{73BBB6F6-0519-4959-BF6A-92D2D66B22E6}"/>
    <dgm:cxn modelId="{D63424FB-AD4B-454C-8054-D5ED43B6E880}" type="presParOf" srcId="{0D21B086-A703-4D11-AC98-40AB2CA5BE61}" destId="{E2BCCF4C-9A30-4808-82BD-70B5EBB1291E}" srcOrd="0" destOrd="0" presId="urn:microsoft.com/office/officeart/2018/2/layout/IconVerticalSolidList"/>
    <dgm:cxn modelId="{C34F4D1A-3037-40E0-AC13-579DF11662CE}" type="presParOf" srcId="{E2BCCF4C-9A30-4808-82BD-70B5EBB1291E}" destId="{33CB5ABD-50CB-4E9D-9341-5E8AB8616B7C}" srcOrd="0" destOrd="0" presId="urn:microsoft.com/office/officeart/2018/2/layout/IconVerticalSolidList"/>
    <dgm:cxn modelId="{77E5F036-F846-422D-BFED-A39DCF7BE3C0}" type="presParOf" srcId="{E2BCCF4C-9A30-4808-82BD-70B5EBB1291E}" destId="{07C0E5DC-95AB-4D51-9279-5140FE590A44}" srcOrd="1" destOrd="0" presId="urn:microsoft.com/office/officeart/2018/2/layout/IconVerticalSolidList"/>
    <dgm:cxn modelId="{F83F8A88-F542-457B-854B-A2BA5CD91778}" type="presParOf" srcId="{E2BCCF4C-9A30-4808-82BD-70B5EBB1291E}" destId="{B49F1CA4-8202-458B-BD3C-F8CD997CB7B0}" srcOrd="2" destOrd="0" presId="urn:microsoft.com/office/officeart/2018/2/layout/IconVerticalSolidList"/>
    <dgm:cxn modelId="{79DFD509-D1DD-4B08-A33C-4C6305399353}" type="presParOf" srcId="{E2BCCF4C-9A30-4808-82BD-70B5EBB1291E}" destId="{BA6F8FF8-93F1-41DE-AD6E-10110981F3E9}" srcOrd="3" destOrd="0" presId="urn:microsoft.com/office/officeart/2018/2/layout/IconVerticalSolidList"/>
    <dgm:cxn modelId="{49B23410-08DD-4F35-A4EC-892818DE5933}" type="presParOf" srcId="{0D21B086-A703-4D11-AC98-40AB2CA5BE61}" destId="{C722F355-631D-4491-83DF-B442F5E87EA8}" srcOrd="1" destOrd="0" presId="urn:microsoft.com/office/officeart/2018/2/layout/IconVerticalSolidList"/>
    <dgm:cxn modelId="{FC3C4374-EA90-417C-97CA-22935D420B58}" type="presParOf" srcId="{0D21B086-A703-4D11-AC98-40AB2CA5BE61}" destId="{1E5EC712-291F-40F7-AE22-FA9FEE922DB5}" srcOrd="2" destOrd="0" presId="urn:microsoft.com/office/officeart/2018/2/layout/IconVerticalSolidList"/>
    <dgm:cxn modelId="{C9134457-F6F1-4896-BD39-9BAB902C01CA}" type="presParOf" srcId="{1E5EC712-291F-40F7-AE22-FA9FEE922DB5}" destId="{A50EDC15-E0A9-44C8-AC92-B1DE4A5E0E6E}" srcOrd="0" destOrd="0" presId="urn:microsoft.com/office/officeart/2018/2/layout/IconVerticalSolidList"/>
    <dgm:cxn modelId="{26B4EB97-1372-46B6-9F1D-49A48FB0E445}" type="presParOf" srcId="{1E5EC712-291F-40F7-AE22-FA9FEE922DB5}" destId="{A29D4EFB-3141-48F0-AAF8-215A62F24359}" srcOrd="1" destOrd="0" presId="urn:microsoft.com/office/officeart/2018/2/layout/IconVerticalSolidList"/>
    <dgm:cxn modelId="{9325BB8A-BB0A-4CEA-B055-726E00BA8937}" type="presParOf" srcId="{1E5EC712-291F-40F7-AE22-FA9FEE922DB5}" destId="{3E8D24D4-92C8-4535-B0E7-34F0CF3D08EE}" srcOrd="2" destOrd="0" presId="urn:microsoft.com/office/officeart/2018/2/layout/IconVerticalSolidList"/>
    <dgm:cxn modelId="{4AD58F31-F4F7-47FA-84A8-D97DE0C3856B}" type="presParOf" srcId="{1E5EC712-291F-40F7-AE22-FA9FEE922DB5}" destId="{8464F25B-36EB-4C44-BC9D-4AFDBDB970D1}" srcOrd="3" destOrd="0" presId="urn:microsoft.com/office/officeart/2018/2/layout/IconVerticalSolidList"/>
    <dgm:cxn modelId="{F3829931-0416-4762-A185-DC8CB146E1F1}" type="presParOf" srcId="{0D21B086-A703-4D11-AC98-40AB2CA5BE61}" destId="{8A4CFE33-E426-48E3-A687-E730343B9C7A}" srcOrd="3" destOrd="0" presId="urn:microsoft.com/office/officeart/2018/2/layout/IconVerticalSolidList"/>
    <dgm:cxn modelId="{6DA66061-557F-4284-98B4-E7574D1BB0C7}" type="presParOf" srcId="{0D21B086-A703-4D11-AC98-40AB2CA5BE61}" destId="{01E56372-D89C-41C4-B6C6-FED21713A265}" srcOrd="4" destOrd="0" presId="urn:microsoft.com/office/officeart/2018/2/layout/IconVerticalSolidList"/>
    <dgm:cxn modelId="{979A934D-4891-490C-9C36-6F4329630825}" type="presParOf" srcId="{01E56372-D89C-41C4-B6C6-FED21713A265}" destId="{BF676746-A742-43A9-8244-5062376BC790}" srcOrd="0" destOrd="0" presId="urn:microsoft.com/office/officeart/2018/2/layout/IconVerticalSolidList"/>
    <dgm:cxn modelId="{8A0E57FA-D4E1-4302-826A-4B47681E40FE}" type="presParOf" srcId="{01E56372-D89C-41C4-B6C6-FED21713A265}" destId="{B7A86C59-13AB-469E-B32B-BD1DBBB8C0BF}" srcOrd="1" destOrd="0" presId="urn:microsoft.com/office/officeart/2018/2/layout/IconVerticalSolidList"/>
    <dgm:cxn modelId="{0829022D-6FBB-4618-9321-E5337BB338D8}" type="presParOf" srcId="{01E56372-D89C-41C4-B6C6-FED21713A265}" destId="{34312FAA-96DF-47A0-AD52-8B8995A63A33}" srcOrd="2" destOrd="0" presId="urn:microsoft.com/office/officeart/2018/2/layout/IconVerticalSolidList"/>
    <dgm:cxn modelId="{BD128C27-1FD0-4228-B320-B12AEC209E8D}" type="presParOf" srcId="{01E56372-D89C-41C4-B6C6-FED21713A265}" destId="{F8AFCAC3-98AC-4F87-AECF-CEF8D4EE8608}" srcOrd="3" destOrd="0" presId="urn:microsoft.com/office/officeart/2018/2/layout/IconVerticalSolidList"/>
    <dgm:cxn modelId="{3EC7BAFB-9013-479B-9452-BA4333A260F6}" type="presParOf" srcId="{0D21B086-A703-4D11-AC98-40AB2CA5BE61}" destId="{4C76E0A9-76CD-460E-8920-925C31D1E23E}" srcOrd="5" destOrd="0" presId="urn:microsoft.com/office/officeart/2018/2/layout/IconVerticalSolidList"/>
    <dgm:cxn modelId="{14E94106-5EED-4944-97D5-C3A88DA5F435}" type="presParOf" srcId="{0D21B086-A703-4D11-AC98-40AB2CA5BE61}" destId="{42B2AE4C-209E-4019-9743-B78895DE0313}" srcOrd="6" destOrd="0" presId="urn:microsoft.com/office/officeart/2018/2/layout/IconVerticalSolidList"/>
    <dgm:cxn modelId="{39CA8599-2DE5-4730-9B61-258B555A82B4}" type="presParOf" srcId="{42B2AE4C-209E-4019-9743-B78895DE0313}" destId="{A69A816D-62CA-44DE-B333-D85C00200DC9}" srcOrd="0" destOrd="0" presId="urn:microsoft.com/office/officeart/2018/2/layout/IconVerticalSolidList"/>
    <dgm:cxn modelId="{349AF65A-79D3-4693-B2E1-76E812A22659}" type="presParOf" srcId="{42B2AE4C-209E-4019-9743-B78895DE0313}" destId="{9AEFA3CF-E36D-4B38-B9F7-B05F0D178DC9}" srcOrd="1" destOrd="0" presId="urn:microsoft.com/office/officeart/2018/2/layout/IconVerticalSolidList"/>
    <dgm:cxn modelId="{D97B9859-EA9B-4F34-9B1D-82106558B892}" type="presParOf" srcId="{42B2AE4C-209E-4019-9743-B78895DE0313}" destId="{80037124-C881-4D99-8742-45295CD886B5}" srcOrd="2" destOrd="0" presId="urn:microsoft.com/office/officeart/2018/2/layout/IconVerticalSolidList"/>
    <dgm:cxn modelId="{D56C43EC-B911-485D-9C2B-06814D419B4F}" type="presParOf" srcId="{42B2AE4C-209E-4019-9743-B78895DE0313}" destId="{465719DD-6B69-4369-AD5A-609353020A08}" srcOrd="3" destOrd="0" presId="urn:microsoft.com/office/officeart/2018/2/layout/IconVerticalSolidList"/>
    <dgm:cxn modelId="{2DA49E04-7FB2-4A06-B475-7FD39672F0E6}" type="presParOf" srcId="{0D21B086-A703-4D11-AC98-40AB2CA5BE61}" destId="{A2E06F6F-4073-4FC4-8959-9F85DE2389DA}" srcOrd="7" destOrd="0" presId="urn:microsoft.com/office/officeart/2018/2/layout/IconVerticalSolidList"/>
    <dgm:cxn modelId="{D68FD41A-2F4C-4615-BAA0-E3AD92C882B6}" type="presParOf" srcId="{0D21B086-A703-4D11-AC98-40AB2CA5BE61}" destId="{D7E22937-378E-445C-B3E8-5F9FD58E43B4}" srcOrd="8" destOrd="0" presId="urn:microsoft.com/office/officeart/2018/2/layout/IconVerticalSolidList"/>
    <dgm:cxn modelId="{4B2D9230-AE9C-4785-BE09-90E02DD2E14A}" type="presParOf" srcId="{D7E22937-378E-445C-B3E8-5F9FD58E43B4}" destId="{0D98623A-2F74-42E3-9326-8863E2718A9A}" srcOrd="0" destOrd="0" presId="urn:microsoft.com/office/officeart/2018/2/layout/IconVerticalSolidList"/>
    <dgm:cxn modelId="{A045D905-5874-4EE0-AC53-283CE1C99B8C}" type="presParOf" srcId="{D7E22937-378E-445C-B3E8-5F9FD58E43B4}" destId="{74A65B4B-E8B4-40F3-9483-31E0F1C9F60F}" srcOrd="1" destOrd="0" presId="urn:microsoft.com/office/officeart/2018/2/layout/IconVerticalSolidList"/>
    <dgm:cxn modelId="{32E8A8A5-B370-49BE-91A8-A2B2509FB761}" type="presParOf" srcId="{D7E22937-378E-445C-B3E8-5F9FD58E43B4}" destId="{EB0AFF2C-609E-4D3E-BA35-78E2D86C7AFE}" srcOrd="2" destOrd="0" presId="urn:microsoft.com/office/officeart/2018/2/layout/IconVerticalSolidList"/>
    <dgm:cxn modelId="{6756C436-A78F-48D9-BCBA-6421C0357A46}" type="presParOf" srcId="{D7E22937-378E-445C-B3E8-5F9FD58E43B4}" destId="{53A98FCB-F276-464E-8C95-C6F9FD42E6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52F5C5-BFE1-4E62-8E14-7BE9AC5A8469}" type="doc">
      <dgm:prSet loTypeId="urn:microsoft.com/office/officeart/2005/8/layout/cycle1" loCatId="cycle" qsTypeId="urn:microsoft.com/office/officeart/2005/8/quickstyle/3d3" qsCatId="3D" csTypeId="urn:microsoft.com/office/officeart/2005/8/colors/accent0_3" csCatId="mainScheme" phldr="1"/>
      <dgm:spPr/>
      <dgm:t>
        <a:bodyPr/>
        <a:lstStyle/>
        <a:p>
          <a:endParaRPr lang="en-GB"/>
        </a:p>
      </dgm:t>
    </dgm:pt>
    <dgm:pt modelId="{4ACA2CD0-A77A-4F2B-97D0-35EC4AB613E5}">
      <dgm:prSet phldrT="[Text]" custT="1"/>
      <dgm:spPr/>
      <dgm:t>
        <a:bodyPr/>
        <a:lstStyle/>
        <a:p>
          <a:r>
            <a:rPr lang="en-GB" sz="2000"/>
            <a:t>(Re)Create</a:t>
          </a:r>
          <a:br>
            <a:rPr lang="en-GB" sz="2000"/>
          </a:br>
          <a:r>
            <a:rPr lang="en-GB" sz="2000"/>
            <a:t>(Re)Design</a:t>
          </a:r>
        </a:p>
      </dgm:t>
    </dgm:pt>
    <dgm:pt modelId="{6656AE54-A8B0-41C6-8AA8-91C0F978B1E6}" type="parTrans" cxnId="{EA242476-8051-4D61-99CF-A6F5756470D5}">
      <dgm:prSet/>
      <dgm:spPr/>
      <dgm:t>
        <a:bodyPr/>
        <a:lstStyle/>
        <a:p>
          <a:endParaRPr lang="en-GB"/>
        </a:p>
      </dgm:t>
    </dgm:pt>
    <dgm:pt modelId="{35A15507-029C-440E-B4E3-DA8F226401B0}" type="sibTrans" cxnId="{EA242476-8051-4D61-99CF-A6F5756470D5}">
      <dgm:prSet/>
      <dgm:spPr/>
      <dgm:t>
        <a:bodyPr/>
        <a:lstStyle/>
        <a:p>
          <a:endParaRPr lang="en-GB"/>
        </a:p>
      </dgm:t>
    </dgm:pt>
    <dgm:pt modelId="{20C99FFC-AD44-4A6E-B07B-7BF19D6AC4C1}">
      <dgm:prSet phldrT="[Text]" custT="1"/>
      <dgm:spPr/>
      <dgm:t>
        <a:bodyPr/>
        <a:lstStyle/>
        <a:p>
          <a:r>
            <a:rPr lang="en-GB" sz="2000"/>
            <a:t>Verify Solution against Aims, and Policies</a:t>
          </a:r>
        </a:p>
      </dgm:t>
    </dgm:pt>
    <dgm:pt modelId="{0966F863-8C45-4CBE-8EFE-7BE25F598050}" type="parTrans" cxnId="{DCB4E660-FFF6-4986-8567-2AC583AD87DD}">
      <dgm:prSet/>
      <dgm:spPr/>
      <dgm:t>
        <a:bodyPr/>
        <a:lstStyle/>
        <a:p>
          <a:endParaRPr lang="en-GB"/>
        </a:p>
      </dgm:t>
    </dgm:pt>
    <dgm:pt modelId="{1FC8CBA1-219A-4297-A82B-426D627BAB86}" type="sibTrans" cxnId="{DCB4E660-FFF6-4986-8567-2AC583AD87DD}">
      <dgm:prSet/>
      <dgm:spPr/>
      <dgm:t>
        <a:bodyPr/>
        <a:lstStyle/>
        <a:p>
          <a:endParaRPr lang="en-GB"/>
        </a:p>
      </dgm:t>
    </dgm:pt>
    <dgm:pt modelId="{866F24E4-DB48-4DD8-A549-A5A02689D9CD}" type="pres">
      <dgm:prSet presAssocID="{FB52F5C5-BFE1-4E62-8E14-7BE9AC5A8469}" presName="cycle" presStyleCnt="0">
        <dgm:presLayoutVars>
          <dgm:dir/>
          <dgm:resizeHandles val="exact"/>
        </dgm:presLayoutVars>
      </dgm:prSet>
      <dgm:spPr/>
    </dgm:pt>
    <dgm:pt modelId="{921D5A73-761B-4F7E-A46C-9FF0EAC3C408}" type="pres">
      <dgm:prSet presAssocID="{4ACA2CD0-A77A-4F2B-97D0-35EC4AB613E5}" presName="dummy" presStyleCnt="0"/>
      <dgm:spPr/>
    </dgm:pt>
    <dgm:pt modelId="{4D7587F8-0D50-4AC2-8E13-B3DFDDE389C7}" type="pres">
      <dgm:prSet presAssocID="{4ACA2CD0-A77A-4F2B-97D0-35EC4AB613E5}" presName="node" presStyleLbl="revTx" presStyleIdx="0" presStyleCnt="2">
        <dgm:presLayoutVars>
          <dgm:bulletEnabled val="1"/>
        </dgm:presLayoutVars>
      </dgm:prSet>
      <dgm:spPr/>
    </dgm:pt>
    <dgm:pt modelId="{56FD20E7-E646-4638-B1B4-15EB3DF216A0}" type="pres">
      <dgm:prSet presAssocID="{35A15507-029C-440E-B4E3-DA8F226401B0}" presName="sibTrans" presStyleLbl="node1" presStyleIdx="0" presStyleCnt="2"/>
      <dgm:spPr/>
    </dgm:pt>
    <dgm:pt modelId="{529FC9A5-FA16-4C9F-A8BB-A45B3A5B1B49}" type="pres">
      <dgm:prSet presAssocID="{20C99FFC-AD44-4A6E-B07B-7BF19D6AC4C1}" presName="dummy" presStyleCnt="0"/>
      <dgm:spPr/>
    </dgm:pt>
    <dgm:pt modelId="{BEE64B99-6364-4434-8900-58B17E109900}" type="pres">
      <dgm:prSet presAssocID="{20C99FFC-AD44-4A6E-B07B-7BF19D6AC4C1}" presName="node" presStyleLbl="revTx" presStyleIdx="1" presStyleCnt="2">
        <dgm:presLayoutVars>
          <dgm:bulletEnabled val="1"/>
        </dgm:presLayoutVars>
      </dgm:prSet>
      <dgm:spPr/>
    </dgm:pt>
    <dgm:pt modelId="{22F4697A-276C-4EEA-9F44-2447956DD46C}" type="pres">
      <dgm:prSet presAssocID="{1FC8CBA1-219A-4297-A82B-426D627BAB86}" presName="sibTrans" presStyleLbl="node1" presStyleIdx="1" presStyleCnt="2"/>
      <dgm:spPr/>
    </dgm:pt>
  </dgm:ptLst>
  <dgm:cxnLst>
    <dgm:cxn modelId="{C0B6B326-0525-4874-A241-0905CD56C55E}" type="presOf" srcId="{4ACA2CD0-A77A-4F2B-97D0-35EC4AB613E5}" destId="{4D7587F8-0D50-4AC2-8E13-B3DFDDE389C7}" srcOrd="0" destOrd="0" presId="urn:microsoft.com/office/officeart/2005/8/layout/cycle1"/>
    <dgm:cxn modelId="{F806FD2D-95F1-4241-849E-29F8D81FB883}" type="presOf" srcId="{1FC8CBA1-219A-4297-A82B-426D627BAB86}" destId="{22F4697A-276C-4EEA-9F44-2447956DD46C}" srcOrd="0" destOrd="0" presId="urn:microsoft.com/office/officeart/2005/8/layout/cycle1"/>
    <dgm:cxn modelId="{CF2CF73B-9C2D-4CC4-9767-2C7AD87A066A}" type="presOf" srcId="{35A15507-029C-440E-B4E3-DA8F226401B0}" destId="{56FD20E7-E646-4638-B1B4-15EB3DF216A0}" srcOrd="0" destOrd="0" presId="urn:microsoft.com/office/officeart/2005/8/layout/cycle1"/>
    <dgm:cxn modelId="{1DA4993D-536D-4609-BD7C-D7A19E8327A6}" type="presOf" srcId="{20C99FFC-AD44-4A6E-B07B-7BF19D6AC4C1}" destId="{BEE64B99-6364-4434-8900-58B17E109900}" srcOrd="0" destOrd="0" presId="urn:microsoft.com/office/officeart/2005/8/layout/cycle1"/>
    <dgm:cxn modelId="{DCB4E660-FFF6-4986-8567-2AC583AD87DD}" srcId="{FB52F5C5-BFE1-4E62-8E14-7BE9AC5A8469}" destId="{20C99FFC-AD44-4A6E-B07B-7BF19D6AC4C1}" srcOrd="1" destOrd="0" parTransId="{0966F863-8C45-4CBE-8EFE-7BE25F598050}" sibTransId="{1FC8CBA1-219A-4297-A82B-426D627BAB86}"/>
    <dgm:cxn modelId="{EA242476-8051-4D61-99CF-A6F5756470D5}" srcId="{FB52F5C5-BFE1-4E62-8E14-7BE9AC5A8469}" destId="{4ACA2CD0-A77A-4F2B-97D0-35EC4AB613E5}" srcOrd="0" destOrd="0" parTransId="{6656AE54-A8B0-41C6-8AA8-91C0F978B1E6}" sibTransId="{35A15507-029C-440E-B4E3-DA8F226401B0}"/>
    <dgm:cxn modelId="{AF42FDE2-39EC-4E41-A304-49A442C71C43}" type="presOf" srcId="{FB52F5C5-BFE1-4E62-8E14-7BE9AC5A8469}" destId="{866F24E4-DB48-4DD8-A549-A5A02689D9CD}" srcOrd="0" destOrd="0" presId="urn:microsoft.com/office/officeart/2005/8/layout/cycle1"/>
    <dgm:cxn modelId="{DF31C0B5-8664-4C30-8398-958565C876C5}" type="presParOf" srcId="{866F24E4-DB48-4DD8-A549-A5A02689D9CD}" destId="{921D5A73-761B-4F7E-A46C-9FF0EAC3C408}" srcOrd="0" destOrd="0" presId="urn:microsoft.com/office/officeart/2005/8/layout/cycle1"/>
    <dgm:cxn modelId="{B09E4E2A-CB96-4564-9FB4-83D7C37A85C9}" type="presParOf" srcId="{866F24E4-DB48-4DD8-A549-A5A02689D9CD}" destId="{4D7587F8-0D50-4AC2-8E13-B3DFDDE389C7}" srcOrd="1" destOrd="0" presId="urn:microsoft.com/office/officeart/2005/8/layout/cycle1"/>
    <dgm:cxn modelId="{695F952F-B895-4DE6-BD01-9CE5474073D1}" type="presParOf" srcId="{866F24E4-DB48-4DD8-A549-A5A02689D9CD}" destId="{56FD20E7-E646-4638-B1B4-15EB3DF216A0}" srcOrd="2" destOrd="0" presId="urn:microsoft.com/office/officeart/2005/8/layout/cycle1"/>
    <dgm:cxn modelId="{DF2D53F4-FD32-4E69-8140-9DCA48B40A17}" type="presParOf" srcId="{866F24E4-DB48-4DD8-A549-A5A02689D9CD}" destId="{529FC9A5-FA16-4C9F-A8BB-A45B3A5B1B49}" srcOrd="3" destOrd="0" presId="urn:microsoft.com/office/officeart/2005/8/layout/cycle1"/>
    <dgm:cxn modelId="{DBACF940-1345-4242-AEA0-D51A963F0B65}" type="presParOf" srcId="{866F24E4-DB48-4DD8-A549-A5A02689D9CD}" destId="{BEE64B99-6364-4434-8900-58B17E109900}" srcOrd="4" destOrd="0" presId="urn:microsoft.com/office/officeart/2005/8/layout/cycle1"/>
    <dgm:cxn modelId="{30090247-448D-4975-A822-C5D37425DF2E}" type="presParOf" srcId="{866F24E4-DB48-4DD8-A549-A5A02689D9CD}" destId="{22F4697A-276C-4EEA-9F44-2447956DD46C}"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224D43-CE79-4D45-97FB-5B83553B024D}" type="doc">
      <dgm:prSet loTypeId="urn:microsoft.com/office/officeart/2005/8/layout/cycle2" loCatId="cycle" qsTypeId="urn:microsoft.com/office/officeart/2005/8/quickstyle/3d3" qsCatId="3D" csTypeId="urn:microsoft.com/office/officeart/2005/8/colors/accent0_3" csCatId="mainScheme" phldr="1"/>
      <dgm:spPr/>
      <dgm:t>
        <a:bodyPr/>
        <a:lstStyle/>
        <a:p>
          <a:endParaRPr lang="en-GB"/>
        </a:p>
      </dgm:t>
    </dgm:pt>
    <dgm:pt modelId="{021F893F-76D5-444B-B86A-535915E8376E}">
      <dgm:prSet phldrT="[Text]"/>
      <dgm:spPr/>
      <dgm:t>
        <a:bodyPr/>
        <a:lstStyle/>
        <a:p>
          <a:r>
            <a:rPr lang="en-GB"/>
            <a:t>Identify Opportunity for Improvement</a:t>
          </a:r>
        </a:p>
      </dgm:t>
    </dgm:pt>
    <dgm:pt modelId="{A00AA50C-EA44-4B08-AC27-B0B8E5D9A404}" type="parTrans" cxnId="{BD342CE7-4D11-4D16-8C01-37725157DDB7}">
      <dgm:prSet/>
      <dgm:spPr/>
      <dgm:t>
        <a:bodyPr/>
        <a:lstStyle/>
        <a:p>
          <a:endParaRPr lang="en-GB"/>
        </a:p>
      </dgm:t>
    </dgm:pt>
    <dgm:pt modelId="{BBF80803-2FBD-472A-ACF5-E73CCFA1853A}" type="sibTrans" cxnId="{BD342CE7-4D11-4D16-8C01-37725157DDB7}">
      <dgm:prSet/>
      <dgm:spPr/>
      <dgm:t>
        <a:bodyPr/>
        <a:lstStyle/>
        <a:p>
          <a:endParaRPr lang="en-GB"/>
        </a:p>
      </dgm:t>
    </dgm:pt>
    <dgm:pt modelId="{9F4B5409-B5D5-4A27-A6D2-DBE747F9B7BA}">
      <dgm:prSet phldrT="[Text]"/>
      <dgm:spPr/>
      <dgm:t>
        <a:bodyPr/>
        <a:lstStyle/>
        <a:p>
          <a:r>
            <a:rPr lang="en-GB"/>
            <a:t>Design Solution</a:t>
          </a:r>
        </a:p>
      </dgm:t>
    </dgm:pt>
    <dgm:pt modelId="{6CAC7652-A427-474F-A13C-1A8E61059895}" type="parTrans" cxnId="{F8781C01-8D5C-465B-8D56-6CD91BDE975F}">
      <dgm:prSet/>
      <dgm:spPr/>
      <dgm:t>
        <a:bodyPr/>
        <a:lstStyle/>
        <a:p>
          <a:endParaRPr lang="en-GB"/>
        </a:p>
      </dgm:t>
    </dgm:pt>
    <dgm:pt modelId="{48756EF2-70AE-42F5-A354-9E371475D86B}" type="sibTrans" cxnId="{F8781C01-8D5C-465B-8D56-6CD91BDE975F}">
      <dgm:prSet/>
      <dgm:spPr/>
      <dgm:t>
        <a:bodyPr/>
        <a:lstStyle/>
        <a:p>
          <a:endParaRPr lang="en-GB"/>
        </a:p>
      </dgm:t>
    </dgm:pt>
    <dgm:pt modelId="{060761B5-282E-47BD-A399-A8945735F8B2}">
      <dgm:prSet phldrT="[Text]"/>
      <dgm:spPr/>
      <dgm:t>
        <a:bodyPr/>
        <a:lstStyle/>
        <a:p>
          <a:r>
            <a:rPr lang="en-GB"/>
            <a:t>Specify Solution</a:t>
          </a:r>
        </a:p>
      </dgm:t>
    </dgm:pt>
    <dgm:pt modelId="{C3ACE18B-3665-480B-A86D-62A995360A53}" type="parTrans" cxnId="{8FCC37E0-C143-4040-9559-585023851D68}">
      <dgm:prSet/>
      <dgm:spPr/>
      <dgm:t>
        <a:bodyPr/>
        <a:lstStyle/>
        <a:p>
          <a:endParaRPr lang="en-GB"/>
        </a:p>
      </dgm:t>
    </dgm:pt>
    <dgm:pt modelId="{BAD2C0DE-7670-42EC-80C5-556CF76C0E8B}" type="sibTrans" cxnId="{8FCC37E0-C143-4040-9559-585023851D68}">
      <dgm:prSet/>
      <dgm:spPr/>
      <dgm:t>
        <a:bodyPr/>
        <a:lstStyle/>
        <a:p>
          <a:endParaRPr lang="en-GB"/>
        </a:p>
      </dgm:t>
    </dgm:pt>
    <dgm:pt modelId="{B11B76A9-4512-4975-8DDC-3BB31BFA1507}">
      <dgm:prSet phldrT="[Text]"/>
      <dgm:spPr/>
      <dgm:t>
        <a:bodyPr/>
        <a:lstStyle/>
        <a:p>
          <a:r>
            <a:rPr lang="en-GB"/>
            <a:t>Implement Solution</a:t>
          </a:r>
        </a:p>
      </dgm:t>
    </dgm:pt>
    <dgm:pt modelId="{F85D6314-0CA3-465B-8AA4-AF358B9FC410}" type="parTrans" cxnId="{C5AA5437-3346-4341-A505-536FA74C2F47}">
      <dgm:prSet/>
      <dgm:spPr/>
      <dgm:t>
        <a:bodyPr/>
        <a:lstStyle/>
        <a:p>
          <a:endParaRPr lang="en-GB"/>
        </a:p>
      </dgm:t>
    </dgm:pt>
    <dgm:pt modelId="{CC7CD7A8-4728-4D68-98B1-5CE1434C551E}" type="sibTrans" cxnId="{C5AA5437-3346-4341-A505-536FA74C2F47}">
      <dgm:prSet/>
      <dgm:spPr/>
      <dgm:t>
        <a:bodyPr/>
        <a:lstStyle/>
        <a:p>
          <a:endParaRPr lang="en-GB"/>
        </a:p>
      </dgm:t>
    </dgm:pt>
    <dgm:pt modelId="{8F6063C3-C827-45BF-9C87-B79A92171503}">
      <dgm:prSet phldrT="[Text]"/>
      <dgm:spPr/>
      <dgm:t>
        <a:bodyPr/>
        <a:lstStyle/>
        <a:p>
          <a:r>
            <a:rPr lang="en-GB"/>
            <a:t>Review Solution</a:t>
          </a:r>
        </a:p>
      </dgm:t>
    </dgm:pt>
    <dgm:pt modelId="{F2D71C54-E960-408F-85D3-931D9ABB1921}" type="parTrans" cxnId="{0F503328-C4D5-4911-9EB6-CD4F8A44BB0C}">
      <dgm:prSet/>
      <dgm:spPr/>
      <dgm:t>
        <a:bodyPr/>
        <a:lstStyle/>
        <a:p>
          <a:endParaRPr lang="en-GB"/>
        </a:p>
      </dgm:t>
    </dgm:pt>
    <dgm:pt modelId="{34D2D660-38CA-404E-BE35-FF6C2CF32113}" type="sibTrans" cxnId="{0F503328-C4D5-4911-9EB6-CD4F8A44BB0C}">
      <dgm:prSet/>
      <dgm:spPr/>
      <dgm:t>
        <a:bodyPr/>
        <a:lstStyle/>
        <a:p>
          <a:endParaRPr lang="en-GB"/>
        </a:p>
      </dgm:t>
    </dgm:pt>
    <dgm:pt modelId="{06EF0BF4-439C-4F0F-B101-763B49905A1E}" type="pres">
      <dgm:prSet presAssocID="{C6224D43-CE79-4D45-97FB-5B83553B024D}" presName="cycle" presStyleCnt="0">
        <dgm:presLayoutVars>
          <dgm:dir/>
          <dgm:resizeHandles val="exact"/>
        </dgm:presLayoutVars>
      </dgm:prSet>
      <dgm:spPr/>
    </dgm:pt>
    <dgm:pt modelId="{226D0577-3251-444A-8B01-02896A444038}" type="pres">
      <dgm:prSet presAssocID="{021F893F-76D5-444B-B86A-535915E8376E}" presName="node" presStyleLbl="node1" presStyleIdx="0" presStyleCnt="5">
        <dgm:presLayoutVars>
          <dgm:bulletEnabled val="1"/>
        </dgm:presLayoutVars>
      </dgm:prSet>
      <dgm:spPr/>
    </dgm:pt>
    <dgm:pt modelId="{FD61AEC5-191E-489E-95B8-D134E76B5C5A}" type="pres">
      <dgm:prSet presAssocID="{BBF80803-2FBD-472A-ACF5-E73CCFA1853A}" presName="sibTrans" presStyleLbl="sibTrans2D1" presStyleIdx="0" presStyleCnt="5"/>
      <dgm:spPr/>
    </dgm:pt>
    <dgm:pt modelId="{1C034E3D-1AD5-4FE4-93A0-62844BD64FFD}" type="pres">
      <dgm:prSet presAssocID="{BBF80803-2FBD-472A-ACF5-E73CCFA1853A}" presName="connectorText" presStyleLbl="sibTrans2D1" presStyleIdx="0" presStyleCnt="5"/>
      <dgm:spPr/>
    </dgm:pt>
    <dgm:pt modelId="{952728F9-585D-4E10-A860-E8E5E04728FE}" type="pres">
      <dgm:prSet presAssocID="{9F4B5409-B5D5-4A27-A6D2-DBE747F9B7BA}" presName="node" presStyleLbl="node1" presStyleIdx="1" presStyleCnt="5">
        <dgm:presLayoutVars>
          <dgm:bulletEnabled val="1"/>
        </dgm:presLayoutVars>
      </dgm:prSet>
      <dgm:spPr/>
    </dgm:pt>
    <dgm:pt modelId="{3ED218BE-F633-4564-BCBA-16E755307B94}" type="pres">
      <dgm:prSet presAssocID="{48756EF2-70AE-42F5-A354-9E371475D86B}" presName="sibTrans" presStyleLbl="sibTrans2D1" presStyleIdx="1" presStyleCnt="5"/>
      <dgm:spPr/>
    </dgm:pt>
    <dgm:pt modelId="{4DCB6AB1-4761-4FB6-BB53-A55089C06D95}" type="pres">
      <dgm:prSet presAssocID="{48756EF2-70AE-42F5-A354-9E371475D86B}" presName="connectorText" presStyleLbl="sibTrans2D1" presStyleIdx="1" presStyleCnt="5"/>
      <dgm:spPr/>
    </dgm:pt>
    <dgm:pt modelId="{D0F0BE90-E860-43B9-895F-E7BEFD9BA575}" type="pres">
      <dgm:prSet presAssocID="{060761B5-282E-47BD-A399-A8945735F8B2}" presName="node" presStyleLbl="node1" presStyleIdx="2" presStyleCnt="5">
        <dgm:presLayoutVars>
          <dgm:bulletEnabled val="1"/>
        </dgm:presLayoutVars>
      </dgm:prSet>
      <dgm:spPr/>
    </dgm:pt>
    <dgm:pt modelId="{7353511D-00B1-4B4F-BE36-8E6D8A32F447}" type="pres">
      <dgm:prSet presAssocID="{BAD2C0DE-7670-42EC-80C5-556CF76C0E8B}" presName="sibTrans" presStyleLbl="sibTrans2D1" presStyleIdx="2" presStyleCnt="5"/>
      <dgm:spPr/>
    </dgm:pt>
    <dgm:pt modelId="{F4B860B7-A557-426A-AE6D-0752FBA4C842}" type="pres">
      <dgm:prSet presAssocID="{BAD2C0DE-7670-42EC-80C5-556CF76C0E8B}" presName="connectorText" presStyleLbl="sibTrans2D1" presStyleIdx="2" presStyleCnt="5"/>
      <dgm:spPr/>
    </dgm:pt>
    <dgm:pt modelId="{ECC640B9-3624-4BD0-BEAB-DBC9D2BC59D1}" type="pres">
      <dgm:prSet presAssocID="{B11B76A9-4512-4975-8DDC-3BB31BFA1507}" presName="node" presStyleLbl="node1" presStyleIdx="3" presStyleCnt="5">
        <dgm:presLayoutVars>
          <dgm:bulletEnabled val="1"/>
        </dgm:presLayoutVars>
      </dgm:prSet>
      <dgm:spPr/>
    </dgm:pt>
    <dgm:pt modelId="{FA51EF21-F621-451A-B94A-DDEF2638E40A}" type="pres">
      <dgm:prSet presAssocID="{CC7CD7A8-4728-4D68-98B1-5CE1434C551E}" presName="sibTrans" presStyleLbl="sibTrans2D1" presStyleIdx="3" presStyleCnt="5"/>
      <dgm:spPr/>
    </dgm:pt>
    <dgm:pt modelId="{4CA55696-9CF8-4ED9-930C-48FA9A2D06F6}" type="pres">
      <dgm:prSet presAssocID="{CC7CD7A8-4728-4D68-98B1-5CE1434C551E}" presName="connectorText" presStyleLbl="sibTrans2D1" presStyleIdx="3" presStyleCnt="5"/>
      <dgm:spPr/>
    </dgm:pt>
    <dgm:pt modelId="{8D48D9D9-42E9-4E69-B085-B51F3792580D}" type="pres">
      <dgm:prSet presAssocID="{8F6063C3-C827-45BF-9C87-B79A92171503}" presName="node" presStyleLbl="node1" presStyleIdx="4" presStyleCnt="5">
        <dgm:presLayoutVars>
          <dgm:bulletEnabled val="1"/>
        </dgm:presLayoutVars>
      </dgm:prSet>
      <dgm:spPr/>
    </dgm:pt>
    <dgm:pt modelId="{EF8CCBCD-3D60-4278-840F-A908AB0B9BF7}" type="pres">
      <dgm:prSet presAssocID="{34D2D660-38CA-404E-BE35-FF6C2CF32113}" presName="sibTrans" presStyleLbl="sibTrans2D1" presStyleIdx="4" presStyleCnt="5"/>
      <dgm:spPr/>
    </dgm:pt>
    <dgm:pt modelId="{375C6653-5CF4-45D5-995C-9436E3691BFA}" type="pres">
      <dgm:prSet presAssocID="{34D2D660-38CA-404E-BE35-FF6C2CF32113}" presName="connectorText" presStyleLbl="sibTrans2D1" presStyleIdx="4" presStyleCnt="5"/>
      <dgm:spPr/>
    </dgm:pt>
  </dgm:ptLst>
  <dgm:cxnLst>
    <dgm:cxn modelId="{F8781C01-8D5C-465B-8D56-6CD91BDE975F}" srcId="{C6224D43-CE79-4D45-97FB-5B83553B024D}" destId="{9F4B5409-B5D5-4A27-A6D2-DBE747F9B7BA}" srcOrd="1" destOrd="0" parTransId="{6CAC7652-A427-474F-A13C-1A8E61059895}" sibTransId="{48756EF2-70AE-42F5-A354-9E371475D86B}"/>
    <dgm:cxn modelId="{5806C203-60E4-4B3D-BCA6-AC4D697D4F8E}" type="presOf" srcId="{060761B5-282E-47BD-A399-A8945735F8B2}" destId="{D0F0BE90-E860-43B9-895F-E7BEFD9BA575}" srcOrd="0" destOrd="0" presId="urn:microsoft.com/office/officeart/2005/8/layout/cycle2"/>
    <dgm:cxn modelId="{E0AA4524-4BE4-44C5-B561-54239FBBED79}" type="presOf" srcId="{48756EF2-70AE-42F5-A354-9E371475D86B}" destId="{3ED218BE-F633-4564-BCBA-16E755307B94}" srcOrd="0" destOrd="0" presId="urn:microsoft.com/office/officeart/2005/8/layout/cycle2"/>
    <dgm:cxn modelId="{0F503328-C4D5-4911-9EB6-CD4F8A44BB0C}" srcId="{C6224D43-CE79-4D45-97FB-5B83553B024D}" destId="{8F6063C3-C827-45BF-9C87-B79A92171503}" srcOrd="4" destOrd="0" parTransId="{F2D71C54-E960-408F-85D3-931D9ABB1921}" sibTransId="{34D2D660-38CA-404E-BE35-FF6C2CF32113}"/>
    <dgm:cxn modelId="{6147492C-B727-47AC-9DEA-293E2B989513}" type="presOf" srcId="{B11B76A9-4512-4975-8DDC-3BB31BFA1507}" destId="{ECC640B9-3624-4BD0-BEAB-DBC9D2BC59D1}" srcOrd="0" destOrd="0" presId="urn:microsoft.com/office/officeart/2005/8/layout/cycle2"/>
    <dgm:cxn modelId="{7241D72C-FE68-4F37-B1F3-56B9F3B6E31E}" type="presOf" srcId="{021F893F-76D5-444B-B86A-535915E8376E}" destId="{226D0577-3251-444A-8B01-02896A444038}" srcOrd="0" destOrd="0" presId="urn:microsoft.com/office/officeart/2005/8/layout/cycle2"/>
    <dgm:cxn modelId="{1AF8F434-D2A2-4481-B3EF-19718E52940E}" type="presOf" srcId="{CC7CD7A8-4728-4D68-98B1-5CE1434C551E}" destId="{4CA55696-9CF8-4ED9-930C-48FA9A2D06F6}" srcOrd="1" destOrd="0" presId="urn:microsoft.com/office/officeart/2005/8/layout/cycle2"/>
    <dgm:cxn modelId="{C5AA5437-3346-4341-A505-536FA74C2F47}" srcId="{C6224D43-CE79-4D45-97FB-5B83553B024D}" destId="{B11B76A9-4512-4975-8DDC-3BB31BFA1507}" srcOrd="3" destOrd="0" parTransId="{F85D6314-0CA3-465B-8AA4-AF358B9FC410}" sibTransId="{CC7CD7A8-4728-4D68-98B1-5CE1434C551E}"/>
    <dgm:cxn modelId="{A817E950-4935-4CE8-80D1-069F46573D3B}" type="presOf" srcId="{9F4B5409-B5D5-4A27-A6D2-DBE747F9B7BA}" destId="{952728F9-585D-4E10-A860-E8E5E04728FE}" srcOrd="0" destOrd="0" presId="urn:microsoft.com/office/officeart/2005/8/layout/cycle2"/>
    <dgm:cxn modelId="{6DE06F71-C41A-45A3-BCD3-E502B3A7D4C6}" type="presOf" srcId="{BBF80803-2FBD-472A-ACF5-E73CCFA1853A}" destId="{1C034E3D-1AD5-4FE4-93A0-62844BD64FFD}" srcOrd="1" destOrd="0" presId="urn:microsoft.com/office/officeart/2005/8/layout/cycle2"/>
    <dgm:cxn modelId="{B204F297-65B2-426D-BD3C-EB3A779D9B17}" type="presOf" srcId="{8F6063C3-C827-45BF-9C87-B79A92171503}" destId="{8D48D9D9-42E9-4E69-B085-B51F3792580D}" srcOrd="0" destOrd="0" presId="urn:microsoft.com/office/officeart/2005/8/layout/cycle2"/>
    <dgm:cxn modelId="{04BD629C-8BFC-446F-9F5D-23077278F89F}" type="presOf" srcId="{C6224D43-CE79-4D45-97FB-5B83553B024D}" destId="{06EF0BF4-439C-4F0F-B101-763B49905A1E}" srcOrd="0" destOrd="0" presId="urn:microsoft.com/office/officeart/2005/8/layout/cycle2"/>
    <dgm:cxn modelId="{14DEFDAA-D669-414C-A11B-797110FA6F01}" type="presOf" srcId="{BBF80803-2FBD-472A-ACF5-E73CCFA1853A}" destId="{FD61AEC5-191E-489E-95B8-D134E76B5C5A}" srcOrd="0" destOrd="0" presId="urn:microsoft.com/office/officeart/2005/8/layout/cycle2"/>
    <dgm:cxn modelId="{D0EB3AC1-5DE5-45F0-86DC-6D3326B87F93}" type="presOf" srcId="{48756EF2-70AE-42F5-A354-9E371475D86B}" destId="{4DCB6AB1-4761-4FB6-BB53-A55089C06D95}" srcOrd="1" destOrd="0" presId="urn:microsoft.com/office/officeart/2005/8/layout/cycle2"/>
    <dgm:cxn modelId="{B7817AD9-FA68-493B-A0CD-D6B3BD547291}" type="presOf" srcId="{BAD2C0DE-7670-42EC-80C5-556CF76C0E8B}" destId="{F4B860B7-A557-426A-AE6D-0752FBA4C842}" srcOrd="1" destOrd="0" presId="urn:microsoft.com/office/officeart/2005/8/layout/cycle2"/>
    <dgm:cxn modelId="{DF9F4CDA-5D40-4524-8A74-1C64EE627BD7}" type="presOf" srcId="{BAD2C0DE-7670-42EC-80C5-556CF76C0E8B}" destId="{7353511D-00B1-4B4F-BE36-8E6D8A32F447}" srcOrd="0" destOrd="0" presId="urn:microsoft.com/office/officeart/2005/8/layout/cycle2"/>
    <dgm:cxn modelId="{8FCC37E0-C143-4040-9559-585023851D68}" srcId="{C6224D43-CE79-4D45-97FB-5B83553B024D}" destId="{060761B5-282E-47BD-A399-A8945735F8B2}" srcOrd="2" destOrd="0" parTransId="{C3ACE18B-3665-480B-A86D-62A995360A53}" sibTransId="{BAD2C0DE-7670-42EC-80C5-556CF76C0E8B}"/>
    <dgm:cxn modelId="{92FAF2E0-5185-4BF3-A598-F3760947428D}" type="presOf" srcId="{34D2D660-38CA-404E-BE35-FF6C2CF32113}" destId="{375C6653-5CF4-45D5-995C-9436E3691BFA}" srcOrd="1" destOrd="0" presId="urn:microsoft.com/office/officeart/2005/8/layout/cycle2"/>
    <dgm:cxn modelId="{BD342CE7-4D11-4D16-8C01-37725157DDB7}" srcId="{C6224D43-CE79-4D45-97FB-5B83553B024D}" destId="{021F893F-76D5-444B-B86A-535915E8376E}" srcOrd="0" destOrd="0" parTransId="{A00AA50C-EA44-4B08-AC27-B0B8E5D9A404}" sibTransId="{BBF80803-2FBD-472A-ACF5-E73CCFA1853A}"/>
    <dgm:cxn modelId="{2D5A3BF7-38E4-4116-955D-AC7EADBED37B}" type="presOf" srcId="{CC7CD7A8-4728-4D68-98B1-5CE1434C551E}" destId="{FA51EF21-F621-451A-B94A-DDEF2638E40A}" srcOrd="0" destOrd="0" presId="urn:microsoft.com/office/officeart/2005/8/layout/cycle2"/>
    <dgm:cxn modelId="{2FE545FB-0362-44F7-B041-23DDB3251779}" type="presOf" srcId="{34D2D660-38CA-404E-BE35-FF6C2CF32113}" destId="{EF8CCBCD-3D60-4278-840F-A908AB0B9BF7}" srcOrd="0" destOrd="0" presId="urn:microsoft.com/office/officeart/2005/8/layout/cycle2"/>
    <dgm:cxn modelId="{7D613FC9-75A8-49B7-8CAB-0369B9161936}" type="presParOf" srcId="{06EF0BF4-439C-4F0F-B101-763B49905A1E}" destId="{226D0577-3251-444A-8B01-02896A444038}" srcOrd="0" destOrd="0" presId="urn:microsoft.com/office/officeart/2005/8/layout/cycle2"/>
    <dgm:cxn modelId="{EAE829EB-F1E9-49AB-8ED7-B664F5904CFB}" type="presParOf" srcId="{06EF0BF4-439C-4F0F-B101-763B49905A1E}" destId="{FD61AEC5-191E-489E-95B8-D134E76B5C5A}" srcOrd="1" destOrd="0" presId="urn:microsoft.com/office/officeart/2005/8/layout/cycle2"/>
    <dgm:cxn modelId="{DCDB7EAC-083A-45A7-ABAF-4FD0E8BC879A}" type="presParOf" srcId="{FD61AEC5-191E-489E-95B8-D134E76B5C5A}" destId="{1C034E3D-1AD5-4FE4-93A0-62844BD64FFD}" srcOrd="0" destOrd="0" presId="urn:microsoft.com/office/officeart/2005/8/layout/cycle2"/>
    <dgm:cxn modelId="{AD6A82C4-0656-4F88-95C4-BE40D0650CF9}" type="presParOf" srcId="{06EF0BF4-439C-4F0F-B101-763B49905A1E}" destId="{952728F9-585D-4E10-A860-E8E5E04728FE}" srcOrd="2" destOrd="0" presId="urn:microsoft.com/office/officeart/2005/8/layout/cycle2"/>
    <dgm:cxn modelId="{4A771683-158A-4148-9F3A-A5712B24C49F}" type="presParOf" srcId="{06EF0BF4-439C-4F0F-B101-763B49905A1E}" destId="{3ED218BE-F633-4564-BCBA-16E755307B94}" srcOrd="3" destOrd="0" presId="urn:microsoft.com/office/officeart/2005/8/layout/cycle2"/>
    <dgm:cxn modelId="{C4C1FADE-BE48-4522-84BC-3F8112DC82AD}" type="presParOf" srcId="{3ED218BE-F633-4564-BCBA-16E755307B94}" destId="{4DCB6AB1-4761-4FB6-BB53-A55089C06D95}" srcOrd="0" destOrd="0" presId="urn:microsoft.com/office/officeart/2005/8/layout/cycle2"/>
    <dgm:cxn modelId="{86EE35D4-0F1D-45D0-955C-DB3DAC3B78F5}" type="presParOf" srcId="{06EF0BF4-439C-4F0F-B101-763B49905A1E}" destId="{D0F0BE90-E860-43B9-895F-E7BEFD9BA575}" srcOrd="4" destOrd="0" presId="urn:microsoft.com/office/officeart/2005/8/layout/cycle2"/>
    <dgm:cxn modelId="{A5846297-BCAA-464C-880D-47F2316D4A48}" type="presParOf" srcId="{06EF0BF4-439C-4F0F-B101-763B49905A1E}" destId="{7353511D-00B1-4B4F-BE36-8E6D8A32F447}" srcOrd="5" destOrd="0" presId="urn:microsoft.com/office/officeart/2005/8/layout/cycle2"/>
    <dgm:cxn modelId="{1CEB8AEE-238A-4132-B755-70044C3268BC}" type="presParOf" srcId="{7353511D-00B1-4B4F-BE36-8E6D8A32F447}" destId="{F4B860B7-A557-426A-AE6D-0752FBA4C842}" srcOrd="0" destOrd="0" presId="urn:microsoft.com/office/officeart/2005/8/layout/cycle2"/>
    <dgm:cxn modelId="{76666DF2-86F0-49E3-84B0-E89865D95C28}" type="presParOf" srcId="{06EF0BF4-439C-4F0F-B101-763B49905A1E}" destId="{ECC640B9-3624-4BD0-BEAB-DBC9D2BC59D1}" srcOrd="6" destOrd="0" presId="urn:microsoft.com/office/officeart/2005/8/layout/cycle2"/>
    <dgm:cxn modelId="{741BC4E8-D922-4F54-8F34-E0592BCD1E80}" type="presParOf" srcId="{06EF0BF4-439C-4F0F-B101-763B49905A1E}" destId="{FA51EF21-F621-451A-B94A-DDEF2638E40A}" srcOrd="7" destOrd="0" presId="urn:microsoft.com/office/officeart/2005/8/layout/cycle2"/>
    <dgm:cxn modelId="{9D803326-D100-4FF5-AED7-EC8C98BDE514}" type="presParOf" srcId="{FA51EF21-F621-451A-B94A-DDEF2638E40A}" destId="{4CA55696-9CF8-4ED9-930C-48FA9A2D06F6}" srcOrd="0" destOrd="0" presId="urn:microsoft.com/office/officeart/2005/8/layout/cycle2"/>
    <dgm:cxn modelId="{6BB56AB8-AFE6-47D6-8DA3-92CC992402F4}" type="presParOf" srcId="{06EF0BF4-439C-4F0F-B101-763B49905A1E}" destId="{8D48D9D9-42E9-4E69-B085-B51F3792580D}" srcOrd="8" destOrd="0" presId="urn:microsoft.com/office/officeart/2005/8/layout/cycle2"/>
    <dgm:cxn modelId="{956AD5E1-1ED0-4D12-BB64-EE4C86963635}" type="presParOf" srcId="{06EF0BF4-439C-4F0F-B101-763B49905A1E}" destId="{EF8CCBCD-3D60-4278-840F-A908AB0B9BF7}" srcOrd="9" destOrd="0" presId="urn:microsoft.com/office/officeart/2005/8/layout/cycle2"/>
    <dgm:cxn modelId="{2D0B894F-31DC-49C4-938B-47CE9DD531BE}" type="presParOf" srcId="{EF8CCBCD-3D60-4278-840F-A908AB0B9BF7}" destId="{375C6653-5CF4-45D5-995C-9436E3691BFA}"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1B7367-02B2-4730-B03C-D7A2EA648A12}"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5293FF3-82C8-4FFE-8F53-23AA0057DDDB}">
      <dgm:prSet/>
      <dgm:spPr/>
      <dgm:t>
        <a:bodyPr/>
        <a:lstStyle/>
        <a:p>
          <a:pPr>
            <a:lnSpc>
              <a:spcPct val="100000"/>
            </a:lnSpc>
          </a:pPr>
          <a:r>
            <a:rPr lang="en-GB">
              <a:solidFill>
                <a:schemeClr val="bg1"/>
              </a:solidFill>
            </a:rPr>
            <a:t>Work out what data you will need and why.</a:t>
          </a:r>
          <a:endParaRPr lang="en-US">
            <a:solidFill>
              <a:schemeClr val="bg1"/>
            </a:solidFill>
          </a:endParaRPr>
        </a:p>
      </dgm:t>
    </dgm:pt>
    <dgm:pt modelId="{0F002967-B395-41D2-96BB-09E1B7A8C9A7}" type="parTrans" cxnId="{769D8490-572B-4946-8FA7-69086D0F621B}">
      <dgm:prSet/>
      <dgm:spPr/>
      <dgm:t>
        <a:bodyPr/>
        <a:lstStyle/>
        <a:p>
          <a:endParaRPr lang="en-US"/>
        </a:p>
      </dgm:t>
    </dgm:pt>
    <dgm:pt modelId="{E43A1250-6AB0-4B7F-9CFE-DA21CFFCF35A}" type="sibTrans" cxnId="{769D8490-572B-4946-8FA7-69086D0F621B}">
      <dgm:prSet/>
      <dgm:spPr/>
      <dgm:t>
        <a:bodyPr/>
        <a:lstStyle/>
        <a:p>
          <a:endParaRPr lang="en-US"/>
        </a:p>
      </dgm:t>
    </dgm:pt>
    <dgm:pt modelId="{13EDBC44-37BE-4227-AA8A-1F78E84869ED}">
      <dgm:prSet/>
      <dgm:spPr/>
      <dgm:t>
        <a:bodyPr/>
        <a:lstStyle/>
        <a:p>
          <a:pPr>
            <a:lnSpc>
              <a:spcPct val="100000"/>
            </a:lnSpc>
          </a:pPr>
          <a:r>
            <a:rPr lang="en-GB">
              <a:solidFill>
                <a:schemeClr val="bg1"/>
              </a:solidFill>
            </a:rPr>
            <a:t>Create the policies needed to protect that data.</a:t>
          </a:r>
          <a:endParaRPr lang="en-US">
            <a:solidFill>
              <a:schemeClr val="bg1"/>
            </a:solidFill>
          </a:endParaRPr>
        </a:p>
      </dgm:t>
    </dgm:pt>
    <dgm:pt modelId="{8D53D085-CFA1-41C1-BE25-8F8FFE4E6EC0}" type="parTrans" cxnId="{265D03BB-170C-4AFF-AACF-126907ECC583}">
      <dgm:prSet/>
      <dgm:spPr/>
      <dgm:t>
        <a:bodyPr/>
        <a:lstStyle/>
        <a:p>
          <a:endParaRPr lang="en-US"/>
        </a:p>
      </dgm:t>
    </dgm:pt>
    <dgm:pt modelId="{28BA2DE3-F9A1-4016-8EDE-898F01F2319C}" type="sibTrans" cxnId="{265D03BB-170C-4AFF-AACF-126907ECC583}">
      <dgm:prSet/>
      <dgm:spPr/>
      <dgm:t>
        <a:bodyPr/>
        <a:lstStyle/>
        <a:p>
          <a:endParaRPr lang="en-US"/>
        </a:p>
      </dgm:t>
    </dgm:pt>
    <dgm:pt modelId="{51649301-8ACF-4151-99A2-419EDB4D701C}">
      <dgm:prSet/>
      <dgm:spPr/>
      <dgm:t>
        <a:bodyPr/>
        <a:lstStyle/>
        <a:p>
          <a:pPr>
            <a:lnSpc>
              <a:spcPct val="100000"/>
            </a:lnSpc>
          </a:pPr>
          <a:r>
            <a:rPr lang="en-GB">
              <a:solidFill>
                <a:schemeClr val="bg1"/>
              </a:solidFill>
            </a:rPr>
            <a:t>Implement technical measures needed to protect the data.</a:t>
          </a:r>
          <a:endParaRPr lang="en-US">
            <a:solidFill>
              <a:schemeClr val="bg1"/>
            </a:solidFill>
          </a:endParaRPr>
        </a:p>
      </dgm:t>
    </dgm:pt>
    <dgm:pt modelId="{CFCA94CA-F57C-4732-BA47-350D90C89219}" type="parTrans" cxnId="{F7B1BCCF-8B9A-45A9-8E35-F714757FE9B4}">
      <dgm:prSet/>
      <dgm:spPr/>
      <dgm:t>
        <a:bodyPr/>
        <a:lstStyle/>
        <a:p>
          <a:endParaRPr lang="en-US"/>
        </a:p>
      </dgm:t>
    </dgm:pt>
    <dgm:pt modelId="{73BBB6F6-0519-4959-BF6A-92D2D66B22E6}" type="sibTrans" cxnId="{F7B1BCCF-8B9A-45A9-8E35-F714757FE9B4}">
      <dgm:prSet/>
      <dgm:spPr/>
      <dgm:t>
        <a:bodyPr/>
        <a:lstStyle/>
        <a:p>
          <a:endParaRPr lang="en-US"/>
        </a:p>
      </dgm:t>
    </dgm:pt>
    <dgm:pt modelId="{7C976FBE-510A-4140-BBCA-5BE43AED35E3}">
      <dgm:prSet/>
      <dgm:spPr/>
      <dgm:t>
        <a:bodyPr/>
        <a:lstStyle/>
        <a:p>
          <a:pPr>
            <a:lnSpc>
              <a:spcPct val="100000"/>
            </a:lnSpc>
          </a:pPr>
          <a:r>
            <a:rPr lang="en-GB">
              <a:solidFill>
                <a:schemeClr val="bg1"/>
              </a:solidFill>
            </a:rPr>
            <a:t>Document processes and procedures for managing data.</a:t>
          </a:r>
          <a:endParaRPr lang="en-US">
            <a:solidFill>
              <a:schemeClr val="bg1"/>
            </a:solidFill>
          </a:endParaRPr>
        </a:p>
      </dgm:t>
    </dgm:pt>
    <dgm:pt modelId="{52F7EFC7-F44F-421C-A3C3-7041CAAEBE6B}" type="parTrans" cxnId="{FA5124C1-B375-420F-A743-1040E5DBBC6E}">
      <dgm:prSet/>
      <dgm:spPr/>
      <dgm:t>
        <a:bodyPr/>
        <a:lstStyle/>
        <a:p>
          <a:endParaRPr lang="en-US"/>
        </a:p>
      </dgm:t>
    </dgm:pt>
    <dgm:pt modelId="{60BBF661-5732-4E42-AB7D-0FEE03297AC1}" type="sibTrans" cxnId="{FA5124C1-B375-420F-A743-1040E5DBBC6E}">
      <dgm:prSet/>
      <dgm:spPr/>
      <dgm:t>
        <a:bodyPr/>
        <a:lstStyle/>
        <a:p>
          <a:endParaRPr lang="en-US"/>
        </a:p>
      </dgm:t>
    </dgm:pt>
    <dgm:pt modelId="{91CDA641-EC43-4539-9062-45A578D156FC}">
      <dgm:prSet/>
      <dgm:spPr/>
      <dgm:t>
        <a:bodyPr/>
        <a:lstStyle/>
        <a:p>
          <a:pPr>
            <a:lnSpc>
              <a:spcPct val="100000"/>
            </a:lnSpc>
          </a:pPr>
          <a:r>
            <a:rPr lang="en-US">
              <a:solidFill>
                <a:schemeClr val="bg1"/>
              </a:solidFill>
            </a:rPr>
            <a:t>Scaling and maintaining.</a:t>
          </a:r>
        </a:p>
      </dgm:t>
    </dgm:pt>
    <dgm:pt modelId="{EFA942D0-F39C-4312-997B-32585138B877}" type="parTrans" cxnId="{DC91A77D-3AF4-4B3B-A1ED-CB58C00627DA}">
      <dgm:prSet/>
      <dgm:spPr/>
      <dgm:t>
        <a:bodyPr/>
        <a:lstStyle/>
        <a:p>
          <a:endParaRPr lang="en-GB"/>
        </a:p>
      </dgm:t>
    </dgm:pt>
    <dgm:pt modelId="{E14FB1E0-F98A-4399-A0B3-85EA0911E35D}" type="sibTrans" cxnId="{DC91A77D-3AF4-4B3B-A1ED-CB58C00627DA}">
      <dgm:prSet/>
      <dgm:spPr/>
      <dgm:t>
        <a:bodyPr/>
        <a:lstStyle/>
        <a:p>
          <a:endParaRPr lang="en-GB"/>
        </a:p>
      </dgm:t>
    </dgm:pt>
    <dgm:pt modelId="{0D21B086-A703-4D11-AC98-40AB2CA5BE61}" type="pres">
      <dgm:prSet presAssocID="{E11B7367-02B2-4730-B03C-D7A2EA648A12}" presName="root" presStyleCnt="0">
        <dgm:presLayoutVars>
          <dgm:dir/>
          <dgm:resizeHandles val="exact"/>
        </dgm:presLayoutVars>
      </dgm:prSet>
      <dgm:spPr/>
    </dgm:pt>
    <dgm:pt modelId="{E2BCCF4C-9A30-4808-82BD-70B5EBB1291E}" type="pres">
      <dgm:prSet presAssocID="{E5293FF3-82C8-4FFE-8F53-23AA0057DDDB}" presName="compNode" presStyleCnt="0"/>
      <dgm:spPr/>
    </dgm:pt>
    <dgm:pt modelId="{33CB5ABD-50CB-4E9D-9341-5E8AB8616B7C}" type="pres">
      <dgm:prSet presAssocID="{E5293FF3-82C8-4FFE-8F53-23AA0057DDDB}" presName="bgRect" presStyleLbl="bgShp" presStyleIdx="0" presStyleCnt="5"/>
      <dgm:spPr>
        <a:solidFill>
          <a:schemeClr val="tx1"/>
        </a:solidFill>
      </dgm:spPr>
    </dgm:pt>
    <dgm:pt modelId="{07C0E5DC-95AB-4D51-9279-5140FE590A44}" type="pres">
      <dgm:prSet presAssocID="{E5293FF3-82C8-4FFE-8F53-23AA0057DD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B49F1CA4-8202-458B-BD3C-F8CD997CB7B0}" type="pres">
      <dgm:prSet presAssocID="{E5293FF3-82C8-4FFE-8F53-23AA0057DDDB}" presName="spaceRect" presStyleCnt="0"/>
      <dgm:spPr/>
    </dgm:pt>
    <dgm:pt modelId="{BA6F8FF8-93F1-41DE-AD6E-10110981F3E9}" type="pres">
      <dgm:prSet presAssocID="{E5293FF3-82C8-4FFE-8F53-23AA0057DDDB}" presName="parTx" presStyleLbl="revTx" presStyleIdx="0" presStyleCnt="5">
        <dgm:presLayoutVars>
          <dgm:chMax val="0"/>
          <dgm:chPref val="0"/>
        </dgm:presLayoutVars>
      </dgm:prSet>
      <dgm:spPr/>
    </dgm:pt>
    <dgm:pt modelId="{C722F355-631D-4491-83DF-B442F5E87EA8}" type="pres">
      <dgm:prSet presAssocID="{E43A1250-6AB0-4B7F-9CFE-DA21CFFCF35A}" presName="sibTrans" presStyleCnt="0"/>
      <dgm:spPr/>
    </dgm:pt>
    <dgm:pt modelId="{1E5EC712-291F-40F7-AE22-FA9FEE922DB5}" type="pres">
      <dgm:prSet presAssocID="{13EDBC44-37BE-4227-AA8A-1F78E84869ED}" presName="compNode" presStyleCnt="0"/>
      <dgm:spPr/>
    </dgm:pt>
    <dgm:pt modelId="{A50EDC15-E0A9-44C8-AC92-B1DE4A5E0E6E}" type="pres">
      <dgm:prSet presAssocID="{13EDBC44-37BE-4227-AA8A-1F78E84869ED}" presName="bgRect" presStyleLbl="bgShp" presStyleIdx="1" presStyleCnt="5"/>
      <dgm:spPr>
        <a:solidFill>
          <a:schemeClr val="tx1"/>
        </a:solidFill>
      </dgm:spPr>
    </dgm:pt>
    <dgm:pt modelId="{A29D4EFB-3141-48F0-AAF8-215A62F24359}" type="pres">
      <dgm:prSet presAssocID="{13EDBC44-37BE-4227-AA8A-1F78E84869E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3E8D24D4-92C8-4535-B0E7-34F0CF3D08EE}" type="pres">
      <dgm:prSet presAssocID="{13EDBC44-37BE-4227-AA8A-1F78E84869ED}" presName="spaceRect" presStyleCnt="0"/>
      <dgm:spPr/>
    </dgm:pt>
    <dgm:pt modelId="{8464F25B-36EB-4C44-BC9D-4AFDBDB970D1}" type="pres">
      <dgm:prSet presAssocID="{13EDBC44-37BE-4227-AA8A-1F78E84869ED}" presName="parTx" presStyleLbl="revTx" presStyleIdx="1" presStyleCnt="5">
        <dgm:presLayoutVars>
          <dgm:chMax val="0"/>
          <dgm:chPref val="0"/>
        </dgm:presLayoutVars>
      </dgm:prSet>
      <dgm:spPr/>
    </dgm:pt>
    <dgm:pt modelId="{8A4CFE33-E426-48E3-A687-E730343B9C7A}" type="pres">
      <dgm:prSet presAssocID="{28BA2DE3-F9A1-4016-8EDE-898F01F2319C}" presName="sibTrans" presStyleCnt="0"/>
      <dgm:spPr/>
    </dgm:pt>
    <dgm:pt modelId="{01E56372-D89C-41C4-B6C6-FED21713A265}" type="pres">
      <dgm:prSet presAssocID="{51649301-8ACF-4151-99A2-419EDB4D701C}" presName="compNode" presStyleCnt="0"/>
      <dgm:spPr/>
    </dgm:pt>
    <dgm:pt modelId="{BF676746-A742-43A9-8244-5062376BC790}" type="pres">
      <dgm:prSet presAssocID="{51649301-8ACF-4151-99A2-419EDB4D701C}" presName="bgRect" presStyleLbl="bgShp" presStyleIdx="2" presStyleCnt="5"/>
      <dgm:spPr>
        <a:solidFill>
          <a:schemeClr val="tx1"/>
        </a:solidFill>
      </dgm:spPr>
    </dgm:pt>
    <dgm:pt modelId="{B7A86C59-13AB-469E-B32B-BD1DBBB8C0BF}" type="pres">
      <dgm:prSet presAssocID="{51649301-8ACF-4151-99A2-419EDB4D70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mark"/>
        </a:ext>
      </dgm:extLst>
    </dgm:pt>
    <dgm:pt modelId="{34312FAA-96DF-47A0-AD52-8B8995A63A33}" type="pres">
      <dgm:prSet presAssocID="{51649301-8ACF-4151-99A2-419EDB4D701C}" presName="spaceRect" presStyleCnt="0"/>
      <dgm:spPr/>
    </dgm:pt>
    <dgm:pt modelId="{F8AFCAC3-98AC-4F87-AECF-CEF8D4EE8608}" type="pres">
      <dgm:prSet presAssocID="{51649301-8ACF-4151-99A2-419EDB4D701C}" presName="parTx" presStyleLbl="revTx" presStyleIdx="2" presStyleCnt="5">
        <dgm:presLayoutVars>
          <dgm:chMax val="0"/>
          <dgm:chPref val="0"/>
        </dgm:presLayoutVars>
      </dgm:prSet>
      <dgm:spPr/>
    </dgm:pt>
    <dgm:pt modelId="{4C76E0A9-76CD-460E-8920-925C31D1E23E}" type="pres">
      <dgm:prSet presAssocID="{73BBB6F6-0519-4959-BF6A-92D2D66B22E6}" presName="sibTrans" presStyleCnt="0"/>
      <dgm:spPr/>
    </dgm:pt>
    <dgm:pt modelId="{42B2AE4C-209E-4019-9743-B78895DE0313}" type="pres">
      <dgm:prSet presAssocID="{7C976FBE-510A-4140-BBCA-5BE43AED35E3}" presName="compNode" presStyleCnt="0"/>
      <dgm:spPr/>
    </dgm:pt>
    <dgm:pt modelId="{A69A816D-62CA-44DE-B333-D85C00200DC9}" type="pres">
      <dgm:prSet presAssocID="{7C976FBE-510A-4140-BBCA-5BE43AED35E3}" presName="bgRect" presStyleLbl="bgShp" presStyleIdx="3" presStyleCnt="5"/>
      <dgm:spPr>
        <a:solidFill>
          <a:schemeClr val="tx1"/>
        </a:solidFill>
      </dgm:spPr>
    </dgm:pt>
    <dgm:pt modelId="{9AEFA3CF-E36D-4B38-B9F7-B05F0D178DC9}" type="pres">
      <dgm:prSet presAssocID="{7C976FBE-510A-4140-BBCA-5BE43AED35E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80037124-C881-4D99-8742-45295CD886B5}" type="pres">
      <dgm:prSet presAssocID="{7C976FBE-510A-4140-BBCA-5BE43AED35E3}" presName="spaceRect" presStyleCnt="0"/>
      <dgm:spPr/>
    </dgm:pt>
    <dgm:pt modelId="{465719DD-6B69-4369-AD5A-609353020A08}" type="pres">
      <dgm:prSet presAssocID="{7C976FBE-510A-4140-BBCA-5BE43AED35E3}" presName="parTx" presStyleLbl="revTx" presStyleIdx="3" presStyleCnt="5">
        <dgm:presLayoutVars>
          <dgm:chMax val="0"/>
          <dgm:chPref val="0"/>
        </dgm:presLayoutVars>
      </dgm:prSet>
      <dgm:spPr/>
    </dgm:pt>
    <dgm:pt modelId="{A2E06F6F-4073-4FC4-8959-9F85DE2389DA}" type="pres">
      <dgm:prSet presAssocID="{60BBF661-5732-4E42-AB7D-0FEE03297AC1}" presName="sibTrans" presStyleCnt="0"/>
      <dgm:spPr/>
    </dgm:pt>
    <dgm:pt modelId="{D7E22937-378E-445C-B3E8-5F9FD58E43B4}" type="pres">
      <dgm:prSet presAssocID="{91CDA641-EC43-4539-9062-45A578D156FC}" presName="compNode" presStyleCnt="0"/>
      <dgm:spPr/>
    </dgm:pt>
    <dgm:pt modelId="{0D98623A-2F74-42E3-9326-8863E2718A9A}" type="pres">
      <dgm:prSet presAssocID="{91CDA641-EC43-4539-9062-45A578D156FC}" presName="bgRect" presStyleLbl="bgShp" presStyleIdx="4" presStyleCnt="5"/>
      <dgm:spPr>
        <a:solidFill>
          <a:schemeClr val="tx1"/>
        </a:solidFill>
      </dgm:spPr>
    </dgm:pt>
    <dgm:pt modelId="{74A65B4B-E8B4-40F3-9483-31E0F1C9F60F}" type="pres">
      <dgm:prSet presAssocID="{91CDA641-EC43-4539-9062-45A578D156FC}" presName="iconRect" presStyleLbl="node1" presStyleIdx="4" presStyleCnt="5" custScaleX="99837" custScaleY="99837"/>
      <dgm:spPr>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EB0AFF2C-609E-4D3E-BA35-78E2D86C7AFE}" type="pres">
      <dgm:prSet presAssocID="{91CDA641-EC43-4539-9062-45A578D156FC}" presName="spaceRect" presStyleCnt="0"/>
      <dgm:spPr/>
    </dgm:pt>
    <dgm:pt modelId="{53A98FCB-F276-464E-8C95-C6F9FD42E66C}" type="pres">
      <dgm:prSet presAssocID="{91CDA641-EC43-4539-9062-45A578D156FC}" presName="parTx" presStyleLbl="revTx" presStyleIdx="4" presStyleCnt="5">
        <dgm:presLayoutVars>
          <dgm:chMax val="0"/>
          <dgm:chPref val="0"/>
        </dgm:presLayoutVars>
      </dgm:prSet>
      <dgm:spPr/>
    </dgm:pt>
  </dgm:ptLst>
  <dgm:cxnLst>
    <dgm:cxn modelId="{D620A112-4288-4A5E-B6D1-54ABB23DD449}" type="presOf" srcId="{7C976FBE-510A-4140-BBCA-5BE43AED35E3}" destId="{465719DD-6B69-4369-AD5A-609353020A08}" srcOrd="0" destOrd="0" presId="urn:microsoft.com/office/officeart/2018/2/layout/IconVerticalSolidList"/>
    <dgm:cxn modelId="{7B7D7D61-77EF-4366-8FE8-B47F22C861E7}" type="presOf" srcId="{E11B7367-02B2-4730-B03C-D7A2EA648A12}" destId="{0D21B086-A703-4D11-AC98-40AB2CA5BE61}" srcOrd="0" destOrd="0" presId="urn:microsoft.com/office/officeart/2018/2/layout/IconVerticalSolidList"/>
    <dgm:cxn modelId="{DC91A77D-3AF4-4B3B-A1ED-CB58C00627DA}" srcId="{E11B7367-02B2-4730-B03C-D7A2EA648A12}" destId="{91CDA641-EC43-4539-9062-45A578D156FC}" srcOrd="4" destOrd="0" parTransId="{EFA942D0-F39C-4312-997B-32585138B877}" sibTransId="{E14FB1E0-F98A-4399-A0B3-85EA0911E35D}"/>
    <dgm:cxn modelId="{7B210B8A-9193-4B60-86D6-D84B10B302B6}" type="presOf" srcId="{E5293FF3-82C8-4FFE-8F53-23AA0057DDDB}" destId="{BA6F8FF8-93F1-41DE-AD6E-10110981F3E9}" srcOrd="0" destOrd="0" presId="urn:microsoft.com/office/officeart/2018/2/layout/IconVerticalSolidList"/>
    <dgm:cxn modelId="{769D8490-572B-4946-8FA7-69086D0F621B}" srcId="{E11B7367-02B2-4730-B03C-D7A2EA648A12}" destId="{E5293FF3-82C8-4FFE-8F53-23AA0057DDDB}" srcOrd="0" destOrd="0" parTransId="{0F002967-B395-41D2-96BB-09E1B7A8C9A7}" sibTransId="{E43A1250-6AB0-4B7F-9CFE-DA21CFFCF35A}"/>
    <dgm:cxn modelId="{C39EC493-85EA-41C7-8E09-541D450667B1}" type="presOf" srcId="{51649301-8ACF-4151-99A2-419EDB4D701C}" destId="{F8AFCAC3-98AC-4F87-AECF-CEF8D4EE8608}" srcOrd="0" destOrd="0" presId="urn:microsoft.com/office/officeart/2018/2/layout/IconVerticalSolidList"/>
    <dgm:cxn modelId="{612750A4-D704-4106-9F98-47D57A5E8D87}" type="presOf" srcId="{13EDBC44-37BE-4227-AA8A-1F78E84869ED}" destId="{8464F25B-36EB-4C44-BC9D-4AFDBDB970D1}" srcOrd="0" destOrd="0" presId="urn:microsoft.com/office/officeart/2018/2/layout/IconVerticalSolidList"/>
    <dgm:cxn modelId="{0C2C9EA5-5F12-48CC-9C2F-91CB0B054EC0}" type="presOf" srcId="{91CDA641-EC43-4539-9062-45A578D156FC}" destId="{53A98FCB-F276-464E-8C95-C6F9FD42E66C}" srcOrd="0" destOrd="0" presId="urn:microsoft.com/office/officeart/2018/2/layout/IconVerticalSolidList"/>
    <dgm:cxn modelId="{265D03BB-170C-4AFF-AACF-126907ECC583}" srcId="{E11B7367-02B2-4730-B03C-D7A2EA648A12}" destId="{13EDBC44-37BE-4227-AA8A-1F78E84869ED}" srcOrd="1" destOrd="0" parTransId="{8D53D085-CFA1-41C1-BE25-8F8FFE4E6EC0}" sibTransId="{28BA2DE3-F9A1-4016-8EDE-898F01F2319C}"/>
    <dgm:cxn modelId="{FA5124C1-B375-420F-A743-1040E5DBBC6E}" srcId="{E11B7367-02B2-4730-B03C-D7A2EA648A12}" destId="{7C976FBE-510A-4140-BBCA-5BE43AED35E3}" srcOrd="3" destOrd="0" parTransId="{52F7EFC7-F44F-421C-A3C3-7041CAAEBE6B}" sibTransId="{60BBF661-5732-4E42-AB7D-0FEE03297AC1}"/>
    <dgm:cxn modelId="{F7B1BCCF-8B9A-45A9-8E35-F714757FE9B4}" srcId="{E11B7367-02B2-4730-B03C-D7A2EA648A12}" destId="{51649301-8ACF-4151-99A2-419EDB4D701C}" srcOrd="2" destOrd="0" parTransId="{CFCA94CA-F57C-4732-BA47-350D90C89219}" sibTransId="{73BBB6F6-0519-4959-BF6A-92D2D66B22E6}"/>
    <dgm:cxn modelId="{D63424FB-AD4B-454C-8054-D5ED43B6E880}" type="presParOf" srcId="{0D21B086-A703-4D11-AC98-40AB2CA5BE61}" destId="{E2BCCF4C-9A30-4808-82BD-70B5EBB1291E}" srcOrd="0" destOrd="0" presId="urn:microsoft.com/office/officeart/2018/2/layout/IconVerticalSolidList"/>
    <dgm:cxn modelId="{C34F4D1A-3037-40E0-AC13-579DF11662CE}" type="presParOf" srcId="{E2BCCF4C-9A30-4808-82BD-70B5EBB1291E}" destId="{33CB5ABD-50CB-4E9D-9341-5E8AB8616B7C}" srcOrd="0" destOrd="0" presId="urn:microsoft.com/office/officeart/2018/2/layout/IconVerticalSolidList"/>
    <dgm:cxn modelId="{77E5F036-F846-422D-BFED-A39DCF7BE3C0}" type="presParOf" srcId="{E2BCCF4C-9A30-4808-82BD-70B5EBB1291E}" destId="{07C0E5DC-95AB-4D51-9279-5140FE590A44}" srcOrd="1" destOrd="0" presId="urn:microsoft.com/office/officeart/2018/2/layout/IconVerticalSolidList"/>
    <dgm:cxn modelId="{F83F8A88-F542-457B-854B-A2BA5CD91778}" type="presParOf" srcId="{E2BCCF4C-9A30-4808-82BD-70B5EBB1291E}" destId="{B49F1CA4-8202-458B-BD3C-F8CD997CB7B0}" srcOrd="2" destOrd="0" presId="urn:microsoft.com/office/officeart/2018/2/layout/IconVerticalSolidList"/>
    <dgm:cxn modelId="{79DFD509-D1DD-4B08-A33C-4C6305399353}" type="presParOf" srcId="{E2BCCF4C-9A30-4808-82BD-70B5EBB1291E}" destId="{BA6F8FF8-93F1-41DE-AD6E-10110981F3E9}" srcOrd="3" destOrd="0" presId="urn:microsoft.com/office/officeart/2018/2/layout/IconVerticalSolidList"/>
    <dgm:cxn modelId="{49B23410-08DD-4F35-A4EC-892818DE5933}" type="presParOf" srcId="{0D21B086-A703-4D11-AC98-40AB2CA5BE61}" destId="{C722F355-631D-4491-83DF-B442F5E87EA8}" srcOrd="1" destOrd="0" presId="urn:microsoft.com/office/officeart/2018/2/layout/IconVerticalSolidList"/>
    <dgm:cxn modelId="{FC3C4374-EA90-417C-97CA-22935D420B58}" type="presParOf" srcId="{0D21B086-A703-4D11-AC98-40AB2CA5BE61}" destId="{1E5EC712-291F-40F7-AE22-FA9FEE922DB5}" srcOrd="2" destOrd="0" presId="urn:microsoft.com/office/officeart/2018/2/layout/IconVerticalSolidList"/>
    <dgm:cxn modelId="{C9134457-F6F1-4896-BD39-9BAB902C01CA}" type="presParOf" srcId="{1E5EC712-291F-40F7-AE22-FA9FEE922DB5}" destId="{A50EDC15-E0A9-44C8-AC92-B1DE4A5E0E6E}" srcOrd="0" destOrd="0" presId="urn:microsoft.com/office/officeart/2018/2/layout/IconVerticalSolidList"/>
    <dgm:cxn modelId="{26B4EB97-1372-46B6-9F1D-49A48FB0E445}" type="presParOf" srcId="{1E5EC712-291F-40F7-AE22-FA9FEE922DB5}" destId="{A29D4EFB-3141-48F0-AAF8-215A62F24359}" srcOrd="1" destOrd="0" presId="urn:microsoft.com/office/officeart/2018/2/layout/IconVerticalSolidList"/>
    <dgm:cxn modelId="{9325BB8A-BB0A-4CEA-B055-726E00BA8937}" type="presParOf" srcId="{1E5EC712-291F-40F7-AE22-FA9FEE922DB5}" destId="{3E8D24D4-92C8-4535-B0E7-34F0CF3D08EE}" srcOrd="2" destOrd="0" presId="urn:microsoft.com/office/officeart/2018/2/layout/IconVerticalSolidList"/>
    <dgm:cxn modelId="{4AD58F31-F4F7-47FA-84A8-D97DE0C3856B}" type="presParOf" srcId="{1E5EC712-291F-40F7-AE22-FA9FEE922DB5}" destId="{8464F25B-36EB-4C44-BC9D-4AFDBDB970D1}" srcOrd="3" destOrd="0" presId="urn:microsoft.com/office/officeart/2018/2/layout/IconVerticalSolidList"/>
    <dgm:cxn modelId="{F3829931-0416-4762-A185-DC8CB146E1F1}" type="presParOf" srcId="{0D21B086-A703-4D11-AC98-40AB2CA5BE61}" destId="{8A4CFE33-E426-48E3-A687-E730343B9C7A}" srcOrd="3" destOrd="0" presId="urn:microsoft.com/office/officeart/2018/2/layout/IconVerticalSolidList"/>
    <dgm:cxn modelId="{6DA66061-557F-4284-98B4-E7574D1BB0C7}" type="presParOf" srcId="{0D21B086-A703-4D11-AC98-40AB2CA5BE61}" destId="{01E56372-D89C-41C4-B6C6-FED21713A265}" srcOrd="4" destOrd="0" presId="urn:microsoft.com/office/officeart/2018/2/layout/IconVerticalSolidList"/>
    <dgm:cxn modelId="{979A934D-4891-490C-9C36-6F4329630825}" type="presParOf" srcId="{01E56372-D89C-41C4-B6C6-FED21713A265}" destId="{BF676746-A742-43A9-8244-5062376BC790}" srcOrd="0" destOrd="0" presId="urn:microsoft.com/office/officeart/2018/2/layout/IconVerticalSolidList"/>
    <dgm:cxn modelId="{8A0E57FA-D4E1-4302-826A-4B47681E40FE}" type="presParOf" srcId="{01E56372-D89C-41C4-B6C6-FED21713A265}" destId="{B7A86C59-13AB-469E-B32B-BD1DBBB8C0BF}" srcOrd="1" destOrd="0" presId="urn:microsoft.com/office/officeart/2018/2/layout/IconVerticalSolidList"/>
    <dgm:cxn modelId="{0829022D-6FBB-4618-9321-E5337BB338D8}" type="presParOf" srcId="{01E56372-D89C-41C4-B6C6-FED21713A265}" destId="{34312FAA-96DF-47A0-AD52-8B8995A63A33}" srcOrd="2" destOrd="0" presId="urn:microsoft.com/office/officeart/2018/2/layout/IconVerticalSolidList"/>
    <dgm:cxn modelId="{BD128C27-1FD0-4228-B320-B12AEC209E8D}" type="presParOf" srcId="{01E56372-D89C-41C4-B6C6-FED21713A265}" destId="{F8AFCAC3-98AC-4F87-AECF-CEF8D4EE8608}" srcOrd="3" destOrd="0" presId="urn:microsoft.com/office/officeart/2018/2/layout/IconVerticalSolidList"/>
    <dgm:cxn modelId="{3EC7BAFB-9013-479B-9452-BA4333A260F6}" type="presParOf" srcId="{0D21B086-A703-4D11-AC98-40AB2CA5BE61}" destId="{4C76E0A9-76CD-460E-8920-925C31D1E23E}" srcOrd="5" destOrd="0" presId="urn:microsoft.com/office/officeart/2018/2/layout/IconVerticalSolidList"/>
    <dgm:cxn modelId="{14E94106-5EED-4944-97D5-C3A88DA5F435}" type="presParOf" srcId="{0D21B086-A703-4D11-AC98-40AB2CA5BE61}" destId="{42B2AE4C-209E-4019-9743-B78895DE0313}" srcOrd="6" destOrd="0" presId="urn:microsoft.com/office/officeart/2018/2/layout/IconVerticalSolidList"/>
    <dgm:cxn modelId="{39CA8599-2DE5-4730-9B61-258B555A82B4}" type="presParOf" srcId="{42B2AE4C-209E-4019-9743-B78895DE0313}" destId="{A69A816D-62CA-44DE-B333-D85C00200DC9}" srcOrd="0" destOrd="0" presId="urn:microsoft.com/office/officeart/2018/2/layout/IconVerticalSolidList"/>
    <dgm:cxn modelId="{349AF65A-79D3-4693-B2E1-76E812A22659}" type="presParOf" srcId="{42B2AE4C-209E-4019-9743-B78895DE0313}" destId="{9AEFA3CF-E36D-4B38-B9F7-B05F0D178DC9}" srcOrd="1" destOrd="0" presId="urn:microsoft.com/office/officeart/2018/2/layout/IconVerticalSolidList"/>
    <dgm:cxn modelId="{D97B9859-EA9B-4F34-9B1D-82106558B892}" type="presParOf" srcId="{42B2AE4C-209E-4019-9743-B78895DE0313}" destId="{80037124-C881-4D99-8742-45295CD886B5}" srcOrd="2" destOrd="0" presId="urn:microsoft.com/office/officeart/2018/2/layout/IconVerticalSolidList"/>
    <dgm:cxn modelId="{D56C43EC-B911-485D-9C2B-06814D419B4F}" type="presParOf" srcId="{42B2AE4C-209E-4019-9743-B78895DE0313}" destId="{465719DD-6B69-4369-AD5A-609353020A08}" srcOrd="3" destOrd="0" presId="urn:microsoft.com/office/officeart/2018/2/layout/IconVerticalSolidList"/>
    <dgm:cxn modelId="{2DA49E04-7FB2-4A06-B475-7FD39672F0E6}" type="presParOf" srcId="{0D21B086-A703-4D11-AC98-40AB2CA5BE61}" destId="{A2E06F6F-4073-4FC4-8959-9F85DE2389DA}" srcOrd="7" destOrd="0" presId="urn:microsoft.com/office/officeart/2018/2/layout/IconVerticalSolidList"/>
    <dgm:cxn modelId="{D68FD41A-2F4C-4615-BAA0-E3AD92C882B6}" type="presParOf" srcId="{0D21B086-A703-4D11-AC98-40AB2CA5BE61}" destId="{D7E22937-378E-445C-B3E8-5F9FD58E43B4}" srcOrd="8" destOrd="0" presId="urn:microsoft.com/office/officeart/2018/2/layout/IconVerticalSolidList"/>
    <dgm:cxn modelId="{4B2D9230-AE9C-4785-BE09-90E02DD2E14A}" type="presParOf" srcId="{D7E22937-378E-445C-B3E8-5F9FD58E43B4}" destId="{0D98623A-2F74-42E3-9326-8863E2718A9A}" srcOrd="0" destOrd="0" presId="urn:microsoft.com/office/officeart/2018/2/layout/IconVerticalSolidList"/>
    <dgm:cxn modelId="{A045D905-5874-4EE0-AC53-283CE1C99B8C}" type="presParOf" srcId="{D7E22937-378E-445C-B3E8-5F9FD58E43B4}" destId="{74A65B4B-E8B4-40F3-9483-31E0F1C9F60F}" srcOrd="1" destOrd="0" presId="urn:microsoft.com/office/officeart/2018/2/layout/IconVerticalSolidList"/>
    <dgm:cxn modelId="{32E8A8A5-B370-49BE-91A8-A2B2509FB761}" type="presParOf" srcId="{D7E22937-378E-445C-B3E8-5F9FD58E43B4}" destId="{EB0AFF2C-609E-4D3E-BA35-78E2D86C7AFE}" srcOrd="2" destOrd="0" presId="urn:microsoft.com/office/officeart/2018/2/layout/IconVerticalSolidList"/>
    <dgm:cxn modelId="{6756C436-A78F-48D9-BCBA-6421C0357A46}" type="presParOf" srcId="{D7E22937-378E-445C-B3E8-5F9FD58E43B4}" destId="{53A98FCB-F276-464E-8C95-C6F9FD42E6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3C5E3A-2EB5-4A37-A78D-40DF83F9B7B5}" type="doc">
      <dgm:prSet loTypeId="urn:microsoft.com/office/officeart/2005/8/layout/pyramid1" loCatId="pyramid" qsTypeId="urn:microsoft.com/office/officeart/2005/8/quickstyle/simple1" qsCatId="simple" csTypeId="urn:microsoft.com/office/officeart/2005/8/colors/accent0_3" csCatId="mainScheme" phldr="1"/>
      <dgm:spPr/>
    </dgm:pt>
    <dgm:pt modelId="{41562607-9A14-4A9A-A7DC-2F61E410149A}">
      <dgm:prSet phldrT="[Text]" custT="1"/>
      <dgm:spPr/>
      <dgm:t>
        <a:bodyPr/>
        <a:lstStyle/>
        <a:p>
          <a:r>
            <a:rPr lang="en-GB" sz="2800"/>
            <a:t>Policy</a:t>
          </a:r>
        </a:p>
      </dgm:t>
    </dgm:pt>
    <dgm:pt modelId="{C6F0730A-6344-4791-9534-745297A67B4E}" type="parTrans" cxnId="{FBEF3FA8-0DD8-4E79-B6F8-4474E1876A0B}">
      <dgm:prSet/>
      <dgm:spPr/>
      <dgm:t>
        <a:bodyPr/>
        <a:lstStyle/>
        <a:p>
          <a:endParaRPr lang="en-GB"/>
        </a:p>
      </dgm:t>
    </dgm:pt>
    <dgm:pt modelId="{4DCC2066-83B0-433B-9FBF-33252230AE95}" type="sibTrans" cxnId="{FBEF3FA8-0DD8-4E79-B6F8-4474E1876A0B}">
      <dgm:prSet/>
      <dgm:spPr/>
      <dgm:t>
        <a:bodyPr/>
        <a:lstStyle/>
        <a:p>
          <a:endParaRPr lang="en-GB"/>
        </a:p>
      </dgm:t>
    </dgm:pt>
    <dgm:pt modelId="{01E056CF-8F61-4E22-AB65-B224B7D813D4}">
      <dgm:prSet phldrT="[Text]" custT="1"/>
      <dgm:spPr/>
      <dgm:t>
        <a:bodyPr/>
        <a:lstStyle/>
        <a:p>
          <a:r>
            <a:rPr lang="en-US" sz="2800"/>
            <a:t>Procedure </a:t>
          </a:r>
          <a:r>
            <a:rPr lang="en-GB" sz="2800"/>
            <a:t> </a:t>
          </a:r>
        </a:p>
      </dgm:t>
    </dgm:pt>
    <dgm:pt modelId="{9102C74F-D80C-42A8-9CB7-5A96FB777C63}" type="parTrans" cxnId="{4087D1DB-D446-453C-84A5-A7D25EBEF2B3}">
      <dgm:prSet/>
      <dgm:spPr/>
      <dgm:t>
        <a:bodyPr/>
        <a:lstStyle/>
        <a:p>
          <a:endParaRPr lang="en-GB"/>
        </a:p>
      </dgm:t>
    </dgm:pt>
    <dgm:pt modelId="{659AD334-446F-4F3C-9513-080691D3DB9D}" type="sibTrans" cxnId="{4087D1DB-D446-453C-84A5-A7D25EBEF2B3}">
      <dgm:prSet/>
      <dgm:spPr/>
      <dgm:t>
        <a:bodyPr/>
        <a:lstStyle/>
        <a:p>
          <a:endParaRPr lang="en-GB"/>
        </a:p>
      </dgm:t>
    </dgm:pt>
    <dgm:pt modelId="{E276353A-2335-4117-BD78-8FD149173AC5}">
      <dgm:prSet phldrT="[Text]" custT="1"/>
      <dgm:spPr/>
      <dgm:t>
        <a:bodyPr/>
        <a:lstStyle/>
        <a:p>
          <a:r>
            <a:rPr lang="en-GB" sz="2800"/>
            <a:t>Process</a:t>
          </a:r>
        </a:p>
      </dgm:t>
    </dgm:pt>
    <dgm:pt modelId="{319A73E7-5055-4285-901F-ECCEA5D6ACDC}" type="parTrans" cxnId="{1743F868-D24D-42F6-AE06-2A01F987745C}">
      <dgm:prSet/>
      <dgm:spPr/>
      <dgm:t>
        <a:bodyPr/>
        <a:lstStyle/>
        <a:p>
          <a:endParaRPr lang="en-GB"/>
        </a:p>
      </dgm:t>
    </dgm:pt>
    <dgm:pt modelId="{F6804491-6D17-404B-898B-B366543732F4}" type="sibTrans" cxnId="{1743F868-D24D-42F6-AE06-2A01F987745C}">
      <dgm:prSet/>
      <dgm:spPr/>
      <dgm:t>
        <a:bodyPr/>
        <a:lstStyle/>
        <a:p>
          <a:endParaRPr lang="en-GB"/>
        </a:p>
      </dgm:t>
    </dgm:pt>
    <dgm:pt modelId="{77E81B1B-D07D-4276-8D70-06583BA362C7}">
      <dgm:prSet phldrT="[Text]"/>
      <dgm:spPr>
        <a:solidFill>
          <a:schemeClr val="bg2">
            <a:lumMod val="90000"/>
            <a:lumOff val="10000"/>
            <a:alpha val="90000"/>
          </a:schemeClr>
        </a:solidFill>
      </dgm:spPr>
      <dgm:t>
        <a:bodyPr/>
        <a:lstStyle/>
        <a:p>
          <a:r>
            <a:rPr lang="en-GB">
              <a:solidFill>
                <a:schemeClr val="tx1"/>
              </a:solidFill>
            </a:rPr>
            <a:t>GDPR  Policy.</a:t>
          </a:r>
          <a:r>
            <a:rPr lang="en-US">
              <a:solidFill>
                <a:schemeClr val="tx1"/>
              </a:solidFill>
            </a:rPr>
            <a:t>  </a:t>
          </a:r>
          <a:r>
            <a:rPr lang="en-GB">
              <a:solidFill>
                <a:schemeClr val="tx1"/>
              </a:solidFill>
            </a:rPr>
            <a:t> </a:t>
          </a:r>
          <a:r>
            <a:rPr lang="en-GB" sz="3400">
              <a:solidFill>
                <a:schemeClr val="tx1"/>
              </a:solidFill>
            </a:rPr>
            <a:t>All personal data will be managed in accordance with legal regulations and best practice guidance.</a:t>
          </a:r>
          <a:endParaRPr lang="en-GB">
            <a:solidFill>
              <a:schemeClr val="tx1"/>
            </a:solidFill>
          </a:endParaRPr>
        </a:p>
      </dgm:t>
    </dgm:pt>
    <dgm:pt modelId="{B02B06E5-B4D0-42D8-8CD3-9A100D276763}" type="parTrans" cxnId="{5EC7928E-6516-434E-8425-BAE7EE1A60A6}">
      <dgm:prSet/>
      <dgm:spPr/>
      <dgm:t>
        <a:bodyPr/>
        <a:lstStyle/>
        <a:p>
          <a:endParaRPr lang="en-GB"/>
        </a:p>
      </dgm:t>
    </dgm:pt>
    <dgm:pt modelId="{C68E8481-02AD-4ECB-B017-8C6688F169CC}" type="sibTrans" cxnId="{5EC7928E-6516-434E-8425-BAE7EE1A60A6}">
      <dgm:prSet/>
      <dgm:spPr/>
      <dgm:t>
        <a:bodyPr/>
        <a:lstStyle/>
        <a:p>
          <a:endParaRPr lang="en-GB"/>
        </a:p>
      </dgm:t>
    </dgm:pt>
    <dgm:pt modelId="{AEF69932-3439-4D2A-9B7F-6BFF5AA512EB}">
      <dgm:prSet phldrT="[Text]"/>
      <dgm:spPr>
        <a:solidFill>
          <a:schemeClr val="bg2">
            <a:lumMod val="90000"/>
            <a:lumOff val="10000"/>
            <a:alpha val="90000"/>
          </a:schemeClr>
        </a:solidFill>
      </dgm:spPr>
      <dgm:t>
        <a:bodyPr/>
        <a:lstStyle/>
        <a:p>
          <a:r>
            <a:rPr lang="en-GB">
              <a:solidFill>
                <a:schemeClr val="tx1"/>
              </a:solidFill>
            </a:rPr>
            <a:t>Data Privacy Impact </a:t>
          </a:r>
          <a:r>
            <a:rPr lang="en-US">
              <a:solidFill>
                <a:schemeClr val="tx1"/>
              </a:solidFill>
            </a:rPr>
            <a:t>Assessment</a:t>
          </a:r>
          <a:r>
            <a:rPr lang="en-GB">
              <a:solidFill>
                <a:schemeClr val="tx1"/>
              </a:solidFill>
            </a:rPr>
            <a:t>(DPIA</a:t>
          </a:r>
          <a:r>
            <a:rPr lang="en-US">
              <a:solidFill>
                <a:schemeClr val="tx1"/>
              </a:solidFill>
            </a:rPr>
            <a:t>)</a:t>
          </a:r>
          <a:r>
            <a:rPr lang="en-GB">
              <a:solidFill>
                <a:schemeClr val="tx1"/>
              </a:solidFill>
            </a:rPr>
            <a:t> process</a:t>
          </a:r>
          <a:r>
            <a:rPr lang="en-US">
              <a:solidFill>
                <a:schemeClr val="tx1"/>
              </a:solidFill>
            </a:rPr>
            <a:t>. When implementing an information system a Data Privacy Impact Assessment will be done to assess the risks to individual's data and privacy.</a:t>
          </a:r>
          <a:endParaRPr lang="en-GB">
            <a:solidFill>
              <a:schemeClr val="tx1"/>
            </a:solidFill>
          </a:endParaRPr>
        </a:p>
      </dgm:t>
    </dgm:pt>
    <dgm:pt modelId="{D75D9F08-B138-4FB2-8C45-4B0894BCF5D4}" type="parTrans" cxnId="{104BD093-5E2F-4DE7-8C59-C7D6A3757505}">
      <dgm:prSet/>
      <dgm:spPr/>
      <dgm:t>
        <a:bodyPr/>
        <a:lstStyle/>
        <a:p>
          <a:endParaRPr lang="en-GB"/>
        </a:p>
      </dgm:t>
    </dgm:pt>
    <dgm:pt modelId="{3B83289B-D81C-4DD0-A06E-B1284B42A84D}" type="sibTrans" cxnId="{104BD093-5E2F-4DE7-8C59-C7D6A3757505}">
      <dgm:prSet/>
      <dgm:spPr/>
      <dgm:t>
        <a:bodyPr/>
        <a:lstStyle/>
        <a:p>
          <a:endParaRPr lang="en-GB"/>
        </a:p>
      </dgm:t>
    </dgm:pt>
    <dgm:pt modelId="{3842F910-4A79-4635-9F48-D5CBB5E941B9}">
      <dgm:prSet phldrT="[Text]"/>
      <dgm:spPr>
        <a:solidFill>
          <a:schemeClr val="bg2">
            <a:lumMod val="90000"/>
            <a:lumOff val="10000"/>
            <a:alpha val="90000"/>
          </a:schemeClr>
        </a:solidFill>
      </dgm:spPr>
      <dgm:t>
        <a:bodyPr/>
        <a:lstStyle/>
        <a:p>
          <a:r>
            <a:rPr lang="en-GB" sz="3400">
              <a:solidFill>
                <a:schemeClr val="tx1"/>
              </a:solidFill>
            </a:rPr>
            <a:t>Review DPIA with Information Asset </a:t>
          </a:r>
          <a:r>
            <a:rPr lang="en-US" sz="3400">
              <a:solidFill>
                <a:schemeClr val="tx1"/>
              </a:solidFill>
            </a:rPr>
            <a:t>Owner</a:t>
          </a:r>
          <a:endParaRPr lang="en-GB" sz="3400">
            <a:solidFill>
              <a:schemeClr val="tx1"/>
            </a:solidFill>
          </a:endParaRPr>
        </a:p>
      </dgm:t>
    </dgm:pt>
    <dgm:pt modelId="{37C3E36B-7413-4769-A7DA-4B512137AE15}" type="parTrans" cxnId="{E4B5F552-9C18-47FD-9A5B-EDA981B68642}">
      <dgm:prSet/>
      <dgm:spPr/>
      <dgm:t>
        <a:bodyPr/>
        <a:lstStyle/>
        <a:p>
          <a:endParaRPr lang="en-GB"/>
        </a:p>
      </dgm:t>
    </dgm:pt>
    <dgm:pt modelId="{17BD249F-F0EA-4C31-9431-FE4098953FBC}" type="sibTrans" cxnId="{E4B5F552-9C18-47FD-9A5B-EDA981B68642}">
      <dgm:prSet/>
      <dgm:spPr/>
      <dgm:t>
        <a:bodyPr/>
        <a:lstStyle/>
        <a:p>
          <a:endParaRPr lang="en-GB"/>
        </a:p>
      </dgm:t>
    </dgm:pt>
    <dgm:pt modelId="{59A777B0-ED79-4434-9B0B-0A5FB3F59D31}">
      <dgm:prSet phldrT="[Text]"/>
      <dgm:spPr>
        <a:solidFill>
          <a:schemeClr val="bg2">
            <a:lumMod val="90000"/>
            <a:lumOff val="10000"/>
            <a:alpha val="90000"/>
          </a:schemeClr>
        </a:solidFill>
      </dgm:spPr>
      <dgm:t>
        <a:bodyPr/>
        <a:lstStyle/>
        <a:p>
          <a:r>
            <a:rPr lang="en-US">
              <a:solidFill>
                <a:schemeClr val="tx1"/>
              </a:solidFill>
            </a:rPr>
            <a:t>Assess Vulnerabilities</a:t>
          </a:r>
        </a:p>
      </dgm:t>
    </dgm:pt>
    <dgm:pt modelId="{39D93703-A635-4CA9-A8B6-590E0C324BF4}" type="parTrans" cxnId="{CFFFCFDD-00FC-45E8-91DE-4D7453AEBDD7}">
      <dgm:prSet/>
      <dgm:spPr/>
      <dgm:t>
        <a:bodyPr/>
        <a:lstStyle/>
        <a:p>
          <a:endParaRPr lang="en-GB"/>
        </a:p>
      </dgm:t>
    </dgm:pt>
    <dgm:pt modelId="{7662FB4B-56CA-4C0F-AACF-F0E3D47183CC}" type="sibTrans" cxnId="{CFFFCFDD-00FC-45E8-91DE-4D7453AEBDD7}">
      <dgm:prSet/>
      <dgm:spPr/>
      <dgm:t>
        <a:bodyPr/>
        <a:lstStyle/>
        <a:p>
          <a:endParaRPr lang="en-GB"/>
        </a:p>
      </dgm:t>
    </dgm:pt>
    <dgm:pt modelId="{BA36DAE2-1F5D-40AC-8967-7C9FF4B4F260}">
      <dgm:prSet phldrT="[Text]"/>
      <dgm:spPr>
        <a:solidFill>
          <a:schemeClr val="bg2">
            <a:lumMod val="90000"/>
            <a:lumOff val="10000"/>
            <a:alpha val="90000"/>
          </a:schemeClr>
        </a:solidFill>
      </dgm:spPr>
      <dgm:t>
        <a:bodyPr/>
        <a:lstStyle/>
        <a:p>
          <a:r>
            <a:rPr lang="en-GB" b="1" u="sng">
              <a:solidFill>
                <a:schemeClr val="tx1"/>
              </a:solidFill>
            </a:rPr>
            <a:t>Info/Sec Risk </a:t>
          </a:r>
          <a:r>
            <a:rPr lang="en-US" b="1" u="sng">
              <a:solidFill>
                <a:schemeClr val="tx1"/>
              </a:solidFill>
            </a:rPr>
            <a:t>Assessment </a:t>
          </a:r>
          <a:r>
            <a:rPr lang="en-GB" b="1" u="sng">
              <a:solidFill>
                <a:schemeClr val="tx1"/>
              </a:solidFill>
            </a:rPr>
            <a:t>Procedure</a:t>
          </a:r>
        </a:p>
      </dgm:t>
    </dgm:pt>
    <dgm:pt modelId="{433B4E57-F62C-4C9C-9A45-F1E804D1629B}" type="parTrans" cxnId="{94998660-B121-4D3F-B40D-EE589007A929}">
      <dgm:prSet/>
      <dgm:spPr/>
      <dgm:t>
        <a:bodyPr/>
        <a:lstStyle/>
        <a:p>
          <a:endParaRPr lang="en-GB"/>
        </a:p>
      </dgm:t>
    </dgm:pt>
    <dgm:pt modelId="{8B0786A6-7606-42A2-B8C5-BC4D538C60D1}" type="sibTrans" cxnId="{94998660-B121-4D3F-B40D-EE589007A929}">
      <dgm:prSet/>
      <dgm:spPr/>
      <dgm:t>
        <a:bodyPr/>
        <a:lstStyle/>
        <a:p>
          <a:endParaRPr lang="en-GB"/>
        </a:p>
      </dgm:t>
    </dgm:pt>
    <dgm:pt modelId="{03BA2FE2-7098-449D-9905-70F46BC9A2B0}">
      <dgm:prSet phldrT="[Text]"/>
      <dgm:spPr>
        <a:solidFill>
          <a:schemeClr val="bg2">
            <a:lumMod val="90000"/>
            <a:lumOff val="10000"/>
            <a:alpha val="90000"/>
          </a:schemeClr>
        </a:solidFill>
      </dgm:spPr>
      <dgm:t>
        <a:bodyPr/>
        <a:lstStyle/>
        <a:p>
          <a:r>
            <a:rPr lang="en-US">
              <a:solidFill>
                <a:schemeClr val="tx1"/>
              </a:solidFill>
            </a:rPr>
            <a:t>Assess Threats</a:t>
          </a:r>
        </a:p>
      </dgm:t>
    </dgm:pt>
    <dgm:pt modelId="{60402439-AB04-4354-B37B-43A83AD7DA8F}" type="parTrans" cxnId="{DC0F9200-9AC0-40D4-B458-F1E521D776F7}">
      <dgm:prSet/>
      <dgm:spPr/>
    </dgm:pt>
    <dgm:pt modelId="{3F862194-C31A-4DB8-BEA5-5243DDF5B7D2}" type="sibTrans" cxnId="{DC0F9200-9AC0-40D4-B458-F1E521D776F7}">
      <dgm:prSet/>
      <dgm:spPr/>
    </dgm:pt>
    <dgm:pt modelId="{19D20BC0-CECA-4EB0-9E6E-CBE4B4B5E20D}">
      <dgm:prSet phldrT="[Text]"/>
      <dgm:spPr>
        <a:solidFill>
          <a:schemeClr val="bg2">
            <a:lumMod val="90000"/>
            <a:lumOff val="10000"/>
            <a:alpha val="90000"/>
          </a:schemeClr>
        </a:solidFill>
      </dgm:spPr>
      <dgm:t>
        <a:bodyPr/>
        <a:lstStyle/>
        <a:p>
          <a:r>
            <a:rPr lang="en-US">
              <a:solidFill>
                <a:schemeClr val="tx1"/>
              </a:solidFill>
            </a:rPr>
            <a:t>Perform risk assessment </a:t>
          </a:r>
        </a:p>
      </dgm:t>
    </dgm:pt>
    <dgm:pt modelId="{2D6B05B7-FB18-4FCD-ACD9-FB387F2AB0A2}" type="parTrans" cxnId="{0A4DBB82-EFC1-45AD-9FC4-81013F063548}">
      <dgm:prSet/>
      <dgm:spPr/>
    </dgm:pt>
    <dgm:pt modelId="{B69D6D84-AC94-4B30-86B8-89822668DAEB}" type="sibTrans" cxnId="{0A4DBB82-EFC1-45AD-9FC4-81013F063548}">
      <dgm:prSet/>
      <dgm:spPr/>
    </dgm:pt>
    <dgm:pt modelId="{CEB8743B-A995-403A-86E0-2AE310651530}">
      <dgm:prSet phldrT="[Text]"/>
      <dgm:spPr>
        <a:solidFill>
          <a:schemeClr val="bg2">
            <a:lumMod val="90000"/>
            <a:lumOff val="10000"/>
            <a:alpha val="90000"/>
          </a:schemeClr>
        </a:solidFill>
      </dgm:spPr>
      <dgm:t>
        <a:bodyPr/>
        <a:lstStyle/>
        <a:p>
          <a:r>
            <a:rPr lang="en-US">
              <a:solidFill>
                <a:schemeClr val="tx1"/>
              </a:solidFill>
            </a:rPr>
            <a:t>Agree controls to mitigate risks.</a:t>
          </a:r>
        </a:p>
      </dgm:t>
    </dgm:pt>
    <dgm:pt modelId="{64DCBF22-80FD-46B7-8568-C94C6501653B}" type="parTrans" cxnId="{E218376A-1C25-4AC6-9181-0C2B3A04E36A}">
      <dgm:prSet/>
      <dgm:spPr/>
    </dgm:pt>
    <dgm:pt modelId="{F9C9C087-7046-4263-AD42-CC821DE18A3E}" type="sibTrans" cxnId="{E218376A-1C25-4AC6-9181-0C2B3A04E36A}">
      <dgm:prSet/>
      <dgm:spPr/>
    </dgm:pt>
    <dgm:pt modelId="{05F08018-C4F4-4049-8FB0-69523A5BD4A3}">
      <dgm:prSet phldrT="[Text]"/>
      <dgm:spPr>
        <a:solidFill>
          <a:schemeClr val="bg2">
            <a:lumMod val="90000"/>
            <a:lumOff val="10000"/>
            <a:alpha val="90000"/>
          </a:schemeClr>
        </a:solidFill>
      </dgm:spPr>
      <dgm:t>
        <a:bodyPr/>
        <a:lstStyle/>
        <a:p>
          <a:r>
            <a:rPr lang="en-US">
              <a:solidFill>
                <a:schemeClr val="tx1"/>
              </a:solidFill>
            </a:rPr>
            <a:t>Agree residual risk </a:t>
          </a:r>
        </a:p>
      </dgm:t>
    </dgm:pt>
    <dgm:pt modelId="{C3DC9CE8-D315-4B1C-8FCC-91108886D2CA}" type="parTrans" cxnId="{131AAC3B-78AF-4929-A803-18012D565E14}">
      <dgm:prSet/>
      <dgm:spPr/>
    </dgm:pt>
    <dgm:pt modelId="{DDD9D867-B5B3-45E3-8D3E-611DFF3C953F}" type="sibTrans" cxnId="{131AAC3B-78AF-4929-A803-18012D565E14}">
      <dgm:prSet/>
      <dgm:spPr/>
    </dgm:pt>
    <dgm:pt modelId="{42336A7B-D42B-4FC0-8F12-D734370F8B8A}">
      <dgm:prSet phldrT="[Text]"/>
      <dgm:spPr>
        <a:solidFill>
          <a:schemeClr val="bg2">
            <a:lumMod val="90000"/>
            <a:lumOff val="10000"/>
            <a:alpha val="90000"/>
          </a:schemeClr>
        </a:solidFill>
      </dgm:spPr>
      <dgm:t>
        <a:bodyPr/>
        <a:lstStyle/>
        <a:p>
          <a:r>
            <a:rPr lang="en-US">
              <a:solidFill>
                <a:schemeClr val="tx1"/>
              </a:solidFill>
            </a:rPr>
            <a:t>Design Solution</a:t>
          </a:r>
        </a:p>
      </dgm:t>
    </dgm:pt>
    <dgm:pt modelId="{0D7BF058-EDC9-4213-B8FB-EF8A9BD449D8}" type="parTrans" cxnId="{830A3640-4819-41EF-A3D6-B80980826715}">
      <dgm:prSet/>
      <dgm:spPr/>
    </dgm:pt>
    <dgm:pt modelId="{0DEC3B2D-A7F5-4AC8-AB50-2E6875356193}" type="sibTrans" cxnId="{830A3640-4819-41EF-A3D6-B80980826715}">
      <dgm:prSet/>
      <dgm:spPr/>
    </dgm:pt>
    <dgm:pt modelId="{3B6F8328-5555-47B4-8AEE-1B683B513818}">
      <dgm:prSet phldrT="[Text]"/>
      <dgm:spPr>
        <a:solidFill>
          <a:schemeClr val="bg2">
            <a:lumMod val="90000"/>
            <a:lumOff val="10000"/>
            <a:alpha val="90000"/>
          </a:schemeClr>
        </a:solidFill>
      </dgm:spPr>
      <dgm:t>
        <a:bodyPr/>
        <a:lstStyle/>
        <a:p>
          <a:endParaRPr lang="en-GB">
            <a:solidFill>
              <a:schemeClr val="tx1"/>
            </a:solidFill>
          </a:endParaRPr>
        </a:p>
      </dgm:t>
    </dgm:pt>
    <dgm:pt modelId="{6AC1939B-4A3B-444F-B6D8-195F826F1D07}" type="parTrans" cxnId="{C7A30B46-E118-49DE-84CD-44218FB090E8}">
      <dgm:prSet/>
      <dgm:spPr/>
    </dgm:pt>
    <dgm:pt modelId="{BA775248-D82B-42F1-B776-BE008A517BEE}" type="sibTrans" cxnId="{C7A30B46-E118-49DE-84CD-44218FB090E8}">
      <dgm:prSet/>
      <dgm:spPr/>
    </dgm:pt>
    <dgm:pt modelId="{2F6D2FD0-B499-4978-B5D9-A2E75FC9C21D}" type="pres">
      <dgm:prSet presAssocID="{553C5E3A-2EB5-4A37-A78D-40DF83F9B7B5}" presName="Name0" presStyleCnt="0">
        <dgm:presLayoutVars>
          <dgm:dir/>
          <dgm:animLvl val="lvl"/>
          <dgm:resizeHandles val="exact"/>
        </dgm:presLayoutVars>
      </dgm:prSet>
      <dgm:spPr/>
    </dgm:pt>
    <dgm:pt modelId="{D09AE39F-B8EE-466E-8439-620E27A3B541}" type="pres">
      <dgm:prSet presAssocID="{41562607-9A14-4A9A-A7DC-2F61E410149A}" presName="Name8" presStyleCnt="0"/>
      <dgm:spPr/>
    </dgm:pt>
    <dgm:pt modelId="{19517E60-F360-41D5-995B-7D5D9CD31A76}" type="pres">
      <dgm:prSet presAssocID="{41562607-9A14-4A9A-A7DC-2F61E410149A}" presName="acctBkgd" presStyleLbl="alignAcc1" presStyleIdx="0" presStyleCnt="3" custLinFactNeighborX="2034" custLinFactNeighborY="-1713"/>
      <dgm:spPr/>
    </dgm:pt>
    <dgm:pt modelId="{3E417B76-D919-45C6-B243-5080C9A8F9CD}" type="pres">
      <dgm:prSet presAssocID="{41562607-9A14-4A9A-A7DC-2F61E410149A}" presName="acctTx" presStyleLbl="alignAcc1" presStyleIdx="0" presStyleCnt="3">
        <dgm:presLayoutVars>
          <dgm:bulletEnabled val="1"/>
        </dgm:presLayoutVars>
      </dgm:prSet>
      <dgm:spPr/>
    </dgm:pt>
    <dgm:pt modelId="{CA1EE25B-8C04-436A-AB41-5123F642D7F6}" type="pres">
      <dgm:prSet presAssocID="{41562607-9A14-4A9A-A7DC-2F61E410149A}" presName="level" presStyleLbl="node1" presStyleIdx="0" presStyleCnt="3" custScaleY="58141">
        <dgm:presLayoutVars>
          <dgm:chMax val="1"/>
          <dgm:bulletEnabled val="1"/>
        </dgm:presLayoutVars>
      </dgm:prSet>
      <dgm:spPr/>
    </dgm:pt>
    <dgm:pt modelId="{356AA1A5-21B0-4D21-8F59-5A99F4AF7E12}" type="pres">
      <dgm:prSet presAssocID="{41562607-9A14-4A9A-A7DC-2F61E410149A}" presName="levelTx" presStyleLbl="revTx" presStyleIdx="0" presStyleCnt="0">
        <dgm:presLayoutVars>
          <dgm:chMax val="1"/>
          <dgm:bulletEnabled val="1"/>
        </dgm:presLayoutVars>
      </dgm:prSet>
      <dgm:spPr/>
    </dgm:pt>
    <dgm:pt modelId="{9192E6CE-5D30-4B4F-A170-F4696639132C}" type="pres">
      <dgm:prSet presAssocID="{E276353A-2335-4117-BD78-8FD149173AC5}" presName="Name8" presStyleCnt="0"/>
      <dgm:spPr/>
    </dgm:pt>
    <dgm:pt modelId="{306CF4FD-CC2F-4922-957C-E309446EAD97}" type="pres">
      <dgm:prSet presAssocID="{E276353A-2335-4117-BD78-8FD149173AC5}" presName="acctBkgd" presStyleLbl="alignAcc1" presStyleIdx="1" presStyleCnt="3"/>
      <dgm:spPr/>
    </dgm:pt>
    <dgm:pt modelId="{8F8B868B-7E75-4079-B3EC-4B25F7D54934}" type="pres">
      <dgm:prSet presAssocID="{E276353A-2335-4117-BD78-8FD149173AC5}" presName="acctTx" presStyleLbl="alignAcc1" presStyleIdx="1" presStyleCnt="3">
        <dgm:presLayoutVars>
          <dgm:bulletEnabled val="1"/>
        </dgm:presLayoutVars>
      </dgm:prSet>
      <dgm:spPr/>
    </dgm:pt>
    <dgm:pt modelId="{65E58CD2-4C33-4287-96B6-F0BFC1288CAE}" type="pres">
      <dgm:prSet presAssocID="{E276353A-2335-4117-BD78-8FD149173AC5}" presName="level" presStyleLbl="node1" presStyleIdx="1" presStyleCnt="3" custScaleY="28347">
        <dgm:presLayoutVars>
          <dgm:chMax val="1"/>
          <dgm:bulletEnabled val="1"/>
        </dgm:presLayoutVars>
      </dgm:prSet>
      <dgm:spPr/>
    </dgm:pt>
    <dgm:pt modelId="{646B77F5-A903-45E9-80AD-53010B570E18}" type="pres">
      <dgm:prSet presAssocID="{E276353A-2335-4117-BD78-8FD149173AC5}" presName="levelTx" presStyleLbl="revTx" presStyleIdx="0" presStyleCnt="0">
        <dgm:presLayoutVars>
          <dgm:chMax val="1"/>
          <dgm:bulletEnabled val="1"/>
        </dgm:presLayoutVars>
      </dgm:prSet>
      <dgm:spPr/>
    </dgm:pt>
    <dgm:pt modelId="{FA28AB37-6F39-4A4A-9748-062BA85D3859}" type="pres">
      <dgm:prSet presAssocID="{01E056CF-8F61-4E22-AB65-B224B7D813D4}" presName="Name8" presStyleCnt="0"/>
      <dgm:spPr/>
    </dgm:pt>
    <dgm:pt modelId="{0F09CB3C-6F34-4796-82FC-3B56907C8E75}" type="pres">
      <dgm:prSet presAssocID="{01E056CF-8F61-4E22-AB65-B224B7D813D4}" presName="acctBkgd" presStyleLbl="alignAcc1" presStyleIdx="2" presStyleCnt="3"/>
      <dgm:spPr/>
    </dgm:pt>
    <dgm:pt modelId="{0F4FC5A0-EE94-4CD9-B8FD-295EEE8D2B69}" type="pres">
      <dgm:prSet presAssocID="{01E056CF-8F61-4E22-AB65-B224B7D813D4}" presName="acctTx" presStyleLbl="alignAcc1" presStyleIdx="2" presStyleCnt="3">
        <dgm:presLayoutVars>
          <dgm:bulletEnabled val="1"/>
        </dgm:presLayoutVars>
      </dgm:prSet>
      <dgm:spPr/>
    </dgm:pt>
    <dgm:pt modelId="{79D385E6-3208-4A2E-8B6D-94A90B7ED1AE}" type="pres">
      <dgm:prSet presAssocID="{01E056CF-8F61-4E22-AB65-B224B7D813D4}" presName="level" presStyleLbl="node1" presStyleIdx="2" presStyleCnt="3" custScaleY="85481">
        <dgm:presLayoutVars>
          <dgm:chMax val="1"/>
          <dgm:bulletEnabled val="1"/>
        </dgm:presLayoutVars>
      </dgm:prSet>
      <dgm:spPr/>
    </dgm:pt>
    <dgm:pt modelId="{422726D2-7EDB-4384-9885-5AFAFA597C5F}" type="pres">
      <dgm:prSet presAssocID="{01E056CF-8F61-4E22-AB65-B224B7D813D4}" presName="levelTx" presStyleLbl="revTx" presStyleIdx="0" presStyleCnt="0">
        <dgm:presLayoutVars>
          <dgm:chMax val="1"/>
          <dgm:bulletEnabled val="1"/>
        </dgm:presLayoutVars>
      </dgm:prSet>
      <dgm:spPr/>
    </dgm:pt>
  </dgm:ptLst>
  <dgm:cxnLst>
    <dgm:cxn modelId="{DC0F9200-9AC0-40D4-B458-F1E521D776F7}" srcId="{01E056CF-8F61-4E22-AB65-B224B7D813D4}" destId="{03BA2FE2-7098-449D-9905-70F46BC9A2B0}" srcOrd="3" destOrd="0" parTransId="{60402439-AB04-4354-B37B-43A83AD7DA8F}" sibTransId="{3F862194-C31A-4DB8-BEA5-5243DDF5B7D2}"/>
    <dgm:cxn modelId="{34938E0B-9185-411C-A207-009C8B535B59}" type="presOf" srcId="{03BA2FE2-7098-449D-9905-70F46BC9A2B0}" destId="{0F4FC5A0-EE94-4CD9-B8FD-295EEE8D2B69}" srcOrd="1" destOrd="3" presId="urn:microsoft.com/office/officeart/2005/8/layout/pyramid1"/>
    <dgm:cxn modelId="{568B0D0C-93AC-4608-A7E1-7BDEAFC7FD0C}" type="presOf" srcId="{41562607-9A14-4A9A-A7DC-2F61E410149A}" destId="{356AA1A5-21B0-4D21-8F59-5A99F4AF7E12}" srcOrd="1" destOrd="0" presId="urn:microsoft.com/office/officeart/2005/8/layout/pyramid1"/>
    <dgm:cxn modelId="{9F18671A-0A5B-45E7-92EE-CF20BF098B41}" type="presOf" srcId="{553C5E3A-2EB5-4A37-A78D-40DF83F9B7B5}" destId="{2F6D2FD0-B499-4978-B5D9-A2E75FC9C21D}" srcOrd="0" destOrd="0" presId="urn:microsoft.com/office/officeart/2005/8/layout/pyramid1"/>
    <dgm:cxn modelId="{72F3571C-C1F2-435B-AD4D-C63D063B988C}" type="presOf" srcId="{59A777B0-ED79-4434-9B0B-0A5FB3F59D31}" destId="{0F4FC5A0-EE94-4CD9-B8FD-295EEE8D2B69}" srcOrd="1" destOrd="2" presId="urn:microsoft.com/office/officeart/2005/8/layout/pyramid1"/>
    <dgm:cxn modelId="{5E65A333-C878-417D-A6C6-A238E68FE604}" type="presOf" srcId="{59A777B0-ED79-4434-9B0B-0A5FB3F59D31}" destId="{0F09CB3C-6F34-4796-82FC-3B56907C8E75}" srcOrd="0" destOrd="2" presId="urn:microsoft.com/office/officeart/2005/8/layout/pyramid1"/>
    <dgm:cxn modelId="{696FC633-359F-4AEB-93A2-04C966DD4541}" type="presOf" srcId="{E276353A-2335-4117-BD78-8FD149173AC5}" destId="{65E58CD2-4C33-4287-96B6-F0BFC1288CAE}" srcOrd="0" destOrd="0" presId="urn:microsoft.com/office/officeart/2005/8/layout/pyramid1"/>
    <dgm:cxn modelId="{131AAC3B-78AF-4929-A803-18012D565E14}" srcId="{01E056CF-8F61-4E22-AB65-B224B7D813D4}" destId="{05F08018-C4F4-4049-8FB0-69523A5BD4A3}" srcOrd="6" destOrd="0" parTransId="{C3DC9CE8-D315-4B1C-8FCC-91108886D2CA}" sibTransId="{DDD9D867-B5B3-45E3-8D3E-611DFF3C953F}"/>
    <dgm:cxn modelId="{2C04E53D-611E-4B27-94DE-C57A2807BBB1}" type="presOf" srcId="{41562607-9A14-4A9A-A7DC-2F61E410149A}" destId="{CA1EE25B-8C04-436A-AB41-5123F642D7F6}" srcOrd="0" destOrd="0" presId="urn:microsoft.com/office/officeart/2005/8/layout/pyramid1"/>
    <dgm:cxn modelId="{DF315B3F-E84A-46ED-894F-DC784C9F2C0B}" type="presOf" srcId="{3842F910-4A79-4635-9F48-D5CBB5E941B9}" destId="{0F4FC5A0-EE94-4CD9-B8FD-295EEE8D2B69}" srcOrd="1" destOrd="1" presId="urn:microsoft.com/office/officeart/2005/8/layout/pyramid1"/>
    <dgm:cxn modelId="{830A3640-4819-41EF-A3D6-B80980826715}" srcId="{01E056CF-8F61-4E22-AB65-B224B7D813D4}" destId="{42336A7B-D42B-4FC0-8F12-D734370F8B8A}" srcOrd="7" destOrd="0" parTransId="{0D7BF058-EDC9-4213-B8FB-EF8A9BD449D8}" sibTransId="{0DEC3B2D-A7F5-4AC8-AB50-2E6875356193}"/>
    <dgm:cxn modelId="{F467935E-8C63-4981-9692-9114A7A17D1C}" type="presOf" srcId="{CEB8743B-A995-403A-86E0-2AE310651530}" destId="{0F4FC5A0-EE94-4CD9-B8FD-295EEE8D2B69}" srcOrd="1" destOrd="5" presId="urn:microsoft.com/office/officeart/2005/8/layout/pyramid1"/>
    <dgm:cxn modelId="{94998660-B121-4D3F-B40D-EE589007A929}" srcId="{01E056CF-8F61-4E22-AB65-B224B7D813D4}" destId="{BA36DAE2-1F5D-40AC-8967-7C9FF4B4F260}" srcOrd="0" destOrd="0" parTransId="{433B4E57-F62C-4C9C-9A45-F1E804D1629B}" sibTransId="{8B0786A6-7606-42A2-B8C5-BC4D538C60D1}"/>
    <dgm:cxn modelId="{C7A30B46-E118-49DE-84CD-44218FB090E8}" srcId="{01E056CF-8F61-4E22-AB65-B224B7D813D4}" destId="{3B6F8328-5555-47B4-8AEE-1B683B513818}" srcOrd="8" destOrd="0" parTransId="{6AC1939B-4A3B-444F-B6D8-195F826F1D07}" sibTransId="{BA775248-D82B-42F1-B776-BE008A517BEE}"/>
    <dgm:cxn modelId="{E04DAC67-2E88-4CE2-BCE5-D1DCFCFD0D8C}" type="presOf" srcId="{BA36DAE2-1F5D-40AC-8967-7C9FF4B4F260}" destId="{0F09CB3C-6F34-4796-82FC-3B56907C8E75}" srcOrd="0" destOrd="0" presId="urn:microsoft.com/office/officeart/2005/8/layout/pyramid1"/>
    <dgm:cxn modelId="{1743F868-D24D-42F6-AE06-2A01F987745C}" srcId="{553C5E3A-2EB5-4A37-A78D-40DF83F9B7B5}" destId="{E276353A-2335-4117-BD78-8FD149173AC5}" srcOrd="1" destOrd="0" parTransId="{319A73E7-5055-4285-901F-ECCEA5D6ACDC}" sibTransId="{F6804491-6D17-404B-898B-B366543732F4}"/>
    <dgm:cxn modelId="{E218376A-1C25-4AC6-9181-0C2B3A04E36A}" srcId="{01E056CF-8F61-4E22-AB65-B224B7D813D4}" destId="{CEB8743B-A995-403A-86E0-2AE310651530}" srcOrd="5" destOrd="0" parTransId="{64DCBF22-80FD-46B7-8568-C94C6501653B}" sibTransId="{F9C9C087-7046-4263-AD42-CC821DE18A3E}"/>
    <dgm:cxn modelId="{E4B5F552-9C18-47FD-9A5B-EDA981B68642}" srcId="{01E056CF-8F61-4E22-AB65-B224B7D813D4}" destId="{3842F910-4A79-4635-9F48-D5CBB5E941B9}" srcOrd="1" destOrd="0" parTransId="{37C3E36B-7413-4769-A7DA-4B512137AE15}" sibTransId="{17BD249F-F0EA-4C31-9431-FE4098953FBC}"/>
    <dgm:cxn modelId="{7EF2C454-3944-4D85-887B-9917025824FE}" type="presOf" srcId="{AEF69932-3439-4D2A-9B7F-6BFF5AA512EB}" destId="{8F8B868B-7E75-4079-B3EC-4B25F7D54934}" srcOrd="1" destOrd="0" presId="urn:microsoft.com/office/officeart/2005/8/layout/pyramid1"/>
    <dgm:cxn modelId="{E741DD7D-C0E2-46A1-B9E3-04038BDC82AF}" type="presOf" srcId="{77E81B1B-D07D-4276-8D70-06583BA362C7}" destId="{19517E60-F360-41D5-995B-7D5D9CD31A76}" srcOrd="0" destOrd="0" presId="urn:microsoft.com/office/officeart/2005/8/layout/pyramid1"/>
    <dgm:cxn modelId="{7358367E-6B93-4301-8013-690D60823C4D}" type="presOf" srcId="{CEB8743B-A995-403A-86E0-2AE310651530}" destId="{0F09CB3C-6F34-4796-82FC-3B56907C8E75}" srcOrd="0" destOrd="5" presId="urn:microsoft.com/office/officeart/2005/8/layout/pyramid1"/>
    <dgm:cxn modelId="{0A4DBB82-EFC1-45AD-9FC4-81013F063548}" srcId="{01E056CF-8F61-4E22-AB65-B224B7D813D4}" destId="{19D20BC0-CECA-4EB0-9E6E-CBE4B4B5E20D}" srcOrd="4" destOrd="0" parTransId="{2D6B05B7-FB18-4FCD-ACD9-FB387F2AB0A2}" sibTransId="{B69D6D84-AC94-4B30-86B8-89822668DAEB}"/>
    <dgm:cxn modelId="{0F666B87-EF54-4F8C-A2F5-CE22BF4AB9D0}" type="presOf" srcId="{77E81B1B-D07D-4276-8D70-06583BA362C7}" destId="{3E417B76-D919-45C6-B243-5080C9A8F9CD}" srcOrd="1" destOrd="0" presId="urn:microsoft.com/office/officeart/2005/8/layout/pyramid1"/>
    <dgm:cxn modelId="{DDD7548D-DA3C-4108-B600-2D034A313131}" type="presOf" srcId="{E276353A-2335-4117-BD78-8FD149173AC5}" destId="{646B77F5-A903-45E9-80AD-53010B570E18}" srcOrd="1" destOrd="0" presId="urn:microsoft.com/office/officeart/2005/8/layout/pyramid1"/>
    <dgm:cxn modelId="{5EC7928E-6516-434E-8425-BAE7EE1A60A6}" srcId="{41562607-9A14-4A9A-A7DC-2F61E410149A}" destId="{77E81B1B-D07D-4276-8D70-06583BA362C7}" srcOrd="0" destOrd="0" parTransId="{B02B06E5-B4D0-42D8-8CD3-9A100D276763}" sibTransId="{C68E8481-02AD-4ECB-B017-8C6688F169CC}"/>
    <dgm:cxn modelId="{104BD093-5E2F-4DE7-8C59-C7D6A3757505}" srcId="{E276353A-2335-4117-BD78-8FD149173AC5}" destId="{AEF69932-3439-4D2A-9B7F-6BFF5AA512EB}" srcOrd="0" destOrd="0" parTransId="{D75D9F08-B138-4FB2-8C45-4B0894BCF5D4}" sibTransId="{3B83289B-D81C-4DD0-A06E-B1284B42A84D}"/>
    <dgm:cxn modelId="{FDE4FE9C-37BA-4035-92AC-5A9FF4DC09EA}" type="presOf" srcId="{19D20BC0-CECA-4EB0-9E6E-CBE4B4B5E20D}" destId="{0F4FC5A0-EE94-4CD9-B8FD-295EEE8D2B69}" srcOrd="1" destOrd="4" presId="urn:microsoft.com/office/officeart/2005/8/layout/pyramid1"/>
    <dgm:cxn modelId="{FBEF3FA8-0DD8-4E79-B6F8-4474E1876A0B}" srcId="{553C5E3A-2EB5-4A37-A78D-40DF83F9B7B5}" destId="{41562607-9A14-4A9A-A7DC-2F61E410149A}" srcOrd="0" destOrd="0" parTransId="{C6F0730A-6344-4791-9534-745297A67B4E}" sibTransId="{4DCC2066-83B0-433B-9FBF-33252230AE95}"/>
    <dgm:cxn modelId="{4D5C16B1-9B11-417A-8ABC-CFD445AB021C}" type="presOf" srcId="{BA36DAE2-1F5D-40AC-8967-7C9FF4B4F260}" destId="{0F4FC5A0-EE94-4CD9-B8FD-295EEE8D2B69}" srcOrd="1" destOrd="0" presId="urn:microsoft.com/office/officeart/2005/8/layout/pyramid1"/>
    <dgm:cxn modelId="{756224BD-90D6-4CE9-890B-4452172934D4}" type="presOf" srcId="{42336A7B-D42B-4FC0-8F12-D734370F8B8A}" destId="{0F09CB3C-6F34-4796-82FC-3B56907C8E75}" srcOrd="0" destOrd="7" presId="urn:microsoft.com/office/officeart/2005/8/layout/pyramid1"/>
    <dgm:cxn modelId="{2FBE0BC0-794D-4912-B102-B56AD716EE5A}" type="presOf" srcId="{3B6F8328-5555-47B4-8AEE-1B683B513818}" destId="{0F09CB3C-6F34-4796-82FC-3B56907C8E75}" srcOrd="0" destOrd="8" presId="urn:microsoft.com/office/officeart/2005/8/layout/pyramid1"/>
    <dgm:cxn modelId="{C6405FC3-B4B6-4FAF-849C-824713E3BE56}" type="presOf" srcId="{3842F910-4A79-4635-9F48-D5CBB5E941B9}" destId="{0F09CB3C-6F34-4796-82FC-3B56907C8E75}" srcOrd="0" destOrd="1" presId="urn:microsoft.com/office/officeart/2005/8/layout/pyramid1"/>
    <dgm:cxn modelId="{57C421C7-5D15-4FE9-ACBC-74E46E6E12C6}" type="presOf" srcId="{01E056CF-8F61-4E22-AB65-B224B7D813D4}" destId="{422726D2-7EDB-4384-9885-5AFAFA597C5F}" srcOrd="1" destOrd="0" presId="urn:microsoft.com/office/officeart/2005/8/layout/pyramid1"/>
    <dgm:cxn modelId="{DA2C49CD-3903-4C73-983C-C1D88718F1F0}" type="presOf" srcId="{05F08018-C4F4-4049-8FB0-69523A5BD4A3}" destId="{0F4FC5A0-EE94-4CD9-B8FD-295EEE8D2B69}" srcOrd="1" destOrd="6" presId="urn:microsoft.com/office/officeart/2005/8/layout/pyramid1"/>
    <dgm:cxn modelId="{E130A9D2-6087-4D97-BD0C-F93EA53CD6AA}" type="presOf" srcId="{19D20BC0-CECA-4EB0-9E6E-CBE4B4B5E20D}" destId="{0F09CB3C-6F34-4796-82FC-3B56907C8E75}" srcOrd="0" destOrd="4" presId="urn:microsoft.com/office/officeart/2005/8/layout/pyramid1"/>
    <dgm:cxn modelId="{FD535AD5-546B-47EC-BA6C-CD2116B4A0B2}" type="presOf" srcId="{3B6F8328-5555-47B4-8AEE-1B683B513818}" destId="{0F4FC5A0-EE94-4CD9-B8FD-295EEE8D2B69}" srcOrd="1" destOrd="8" presId="urn:microsoft.com/office/officeart/2005/8/layout/pyramid1"/>
    <dgm:cxn modelId="{C080CED9-DBE5-49A4-B5A3-F67E38DFF1D7}" type="presOf" srcId="{01E056CF-8F61-4E22-AB65-B224B7D813D4}" destId="{79D385E6-3208-4A2E-8B6D-94A90B7ED1AE}" srcOrd="0" destOrd="0" presId="urn:microsoft.com/office/officeart/2005/8/layout/pyramid1"/>
    <dgm:cxn modelId="{4087D1DB-D446-453C-84A5-A7D25EBEF2B3}" srcId="{553C5E3A-2EB5-4A37-A78D-40DF83F9B7B5}" destId="{01E056CF-8F61-4E22-AB65-B224B7D813D4}" srcOrd="2" destOrd="0" parTransId="{9102C74F-D80C-42A8-9CB7-5A96FB777C63}" sibTransId="{659AD334-446F-4F3C-9513-080691D3DB9D}"/>
    <dgm:cxn modelId="{CFFFCFDD-00FC-45E8-91DE-4D7453AEBDD7}" srcId="{01E056CF-8F61-4E22-AB65-B224B7D813D4}" destId="{59A777B0-ED79-4434-9B0B-0A5FB3F59D31}" srcOrd="2" destOrd="0" parTransId="{39D93703-A635-4CA9-A8B6-590E0C324BF4}" sibTransId="{7662FB4B-56CA-4C0F-AACF-F0E3D47183CC}"/>
    <dgm:cxn modelId="{50A71CE6-10C5-46B2-B8E8-155E510ED1AD}" type="presOf" srcId="{AEF69932-3439-4D2A-9B7F-6BFF5AA512EB}" destId="{306CF4FD-CC2F-4922-957C-E309446EAD97}" srcOrd="0" destOrd="0" presId="urn:microsoft.com/office/officeart/2005/8/layout/pyramid1"/>
    <dgm:cxn modelId="{4C7E7BEB-B86C-429E-85A6-451D04F95771}" type="presOf" srcId="{03BA2FE2-7098-449D-9905-70F46BC9A2B0}" destId="{0F09CB3C-6F34-4796-82FC-3B56907C8E75}" srcOrd="0" destOrd="3" presId="urn:microsoft.com/office/officeart/2005/8/layout/pyramid1"/>
    <dgm:cxn modelId="{4B9B32F3-F1CC-4D3F-AAD7-ADD152AE21D8}" type="presOf" srcId="{42336A7B-D42B-4FC0-8F12-D734370F8B8A}" destId="{0F4FC5A0-EE94-4CD9-B8FD-295EEE8D2B69}" srcOrd="1" destOrd="7" presId="urn:microsoft.com/office/officeart/2005/8/layout/pyramid1"/>
    <dgm:cxn modelId="{ECD520F6-3637-4D69-A697-E8368F1E2B6F}" type="presOf" srcId="{05F08018-C4F4-4049-8FB0-69523A5BD4A3}" destId="{0F09CB3C-6F34-4796-82FC-3B56907C8E75}" srcOrd="0" destOrd="6" presId="urn:microsoft.com/office/officeart/2005/8/layout/pyramid1"/>
    <dgm:cxn modelId="{7203F9F6-9E8E-4B83-8D38-6A0610279641}" type="presParOf" srcId="{2F6D2FD0-B499-4978-B5D9-A2E75FC9C21D}" destId="{D09AE39F-B8EE-466E-8439-620E27A3B541}" srcOrd="0" destOrd="0" presId="urn:microsoft.com/office/officeart/2005/8/layout/pyramid1"/>
    <dgm:cxn modelId="{735F5D8F-7ED8-41D7-A00B-DB6FAB893DED}" type="presParOf" srcId="{D09AE39F-B8EE-466E-8439-620E27A3B541}" destId="{19517E60-F360-41D5-995B-7D5D9CD31A76}" srcOrd="0" destOrd="0" presId="urn:microsoft.com/office/officeart/2005/8/layout/pyramid1"/>
    <dgm:cxn modelId="{1ACB14A2-F959-4CAB-BD93-3B5D64216C29}" type="presParOf" srcId="{D09AE39F-B8EE-466E-8439-620E27A3B541}" destId="{3E417B76-D919-45C6-B243-5080C9A8F9CD}" srcOrd="1" destOrd="0" presId="urn:microsoft.com/office/officeart/2005/8/layout/pyramid1"/>
    <dgm:cxn modelId="{9838D936-DD4D-4374-A246-EA62EEF6297C}" type="presParOf" srcId="{D09AE39F-B8EE-466E-8439-620E27A3B541}" destId="{CA1EE25B-8C04-436A-AB41-5123F642D7F6}" srcOrd="2" destOrd="0" presId="urn:microsoft.com/office/officeart/2005/8/layout/pyramid1"/>
    <dgm:cxn modelId="{ED95315B-48FC-4A09-8F77-518D14470F33}" type="presParOf" srcId="{D09AE39F-B8EE-466E-8439-620E27A3B541}" destId="{356AA1A5-21B0-4D21-8F59-5A99F4AF7E12}" srcOrd="3" destOrd="0" presId="urn:microsoft.com/office/officeart/2005/8/layout/pyramid1"/>
    <dgm:cxn modelId="{576C1A42-63AD-4E6E-AC7A-F8A4C0F4C25C}" type="presParOf" srcId="{2F6D2FD0-B499-4978-B5D9-A2E75FC9C21D}" destId="{9192E6CE-5D30-4B4F-A170-F4696639132C}" srcOrd="1" destOrd="0" presId="urn:microsoft.com/office/officeart/2005/8/layout/pyramid1"/>
    <dgm:cxn modelId="{3F907BEA-9B06-493E-A7F9-A56DF2217394}" type="presParOf" srcId="{9192E6CE-5D30-4B4F-A170-F4696639132C}" destId="{306CF4FD-CC2F-4922-957C-E309446EAD97}" srcOrd="0" destOrd="0" presId="urn:microsoft.com/office/officeart/2005/8/layout/pyramid1"/>
    <dgm:cxn modelId="{C98E2C7F-E876-440A-94D6-059A54BBAF67}" type="presParOf" srcId="{9192E6CE-5D30-4B4F-A170-F4696639132C}" destId="{8F8B868B-7E75-4079-B3EC-4B25F7D54934}" srcOrd="1" destOrd="0" presId="urn:microsoft.com/office/officeart/2005/8/layout/pyramid1"/>
    <dgm:cxn modelId="{85D35938-1BAF-41C7-B9E1-5EC4BE7B4FF2}" type="presParOf" srcId="{9192E6CE-5D30-4B4F-A170-F4696639132C}" destId="{65E58CD2-4C33-4287-96B6-F0BFC1288CAE}" srcOrd="2" destOrd="0" presId="urn:microsoft.com/office/officeart/2005/8/layout/pyramid1"/>
    <dgm:cxn modelId="{903970BB-8B03-41E3-8187-DFA1FBE05441}" type="presParOf" srcId="{9192E6CE-5D30-4B4F-A170-F4696639132C}" destId="{646B77F5-A903-45E9-80AD-53010B570E18}" srcOrd="3" destOrd="0" presId="urn:microsoft.com/office/officeart/2005/8/layout/pyramid1"/>
    <dgm:cxn modelId="{4679EDB3-0EBE-4496-A00C-ED41886B1858}" type="presParOf" srcId="{2F6D2FD0-B499-4978-B5D9-A2E75FC9C21D}" destId="{FA28AB37-6F39-4A4A-9748-062BA85D3859}" srcOrd="2" destOrd="0" presId="urn:microsoft.com/office/officeart/2005/8/layout/pyramid1"/>
    <dgm:cxn modelId="{8A232AC2-7093-494C-A4F5-60F79BF648EF}" type="presParOf" srcId="{FA28AB37-6F39-4A4A-9748-062BA85D3859}" destId="{0F09CB3C-6F34-4796-82FC-3B56907C8E75}" srcOrd="0" destOrd="0" presId="urn:microsoft.com/office/officeart/2005/8/layout/pyramid1"/>
    <dgm:cxn modelId="{D0E61E80-4547-42C7-A546-475633806FB9}" type="presParOf" srcId="{FA28AB37-6F39-4A4A-9748-062BA85D3859}" destId="{0F4FC5A0-EE94-4CD9-B8FD-295EEE8D2B69}" srcOrd="1" destOrd="0" presId="urn:microsoft.com/office/officeart/2005/8/layout/pyramid1"/>
    <dgm:cxn modelId="{CB7FB87D-8CE8-448B-BC0E-765656B47CAC}" type="presParOf" srcId="{FA28AB37-6F39-4A4A-9748-062BA85D3859}" destId="{79D385E6-3208-4A2E-8B6D-94A90B7ED1AE}" srcOrd="2" destOrd="0" presId="urn:microsoft.com/office/officeart/2005/8/layout/pyramid1"/>
    <dgm:cxn modelId="{187BAA2E-092C-4289-8FFF-DF6EA98AD58C}" type="presParOf" srcId="{FA28AB37-6F39-4A4A-9748-062BA85D3859}" destId="{422726D2-7EDB-4384-9885-5AFAFA597C5F}"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147C79-2FF4-4AD6-8DAB-35A74F239001}" type="doc">
      <dgm:prSet loTypeId="urn:microsoft.com/office/officeart/2005/8/layout/hChevron3" loCatId="process" qsTypeId="urn:microsoft.com/office/officeart/2005/8/quickstyle/simple1" qsCatId="simple" csTypeId="urn:microsoft.com/office/officeart/2005/8/colors/accent0_3" csCatId="mainScheme" phldr="1"/>
      <dgm:spPr/>
    </dgm:pt>
    <dgm:pt modelId="{54F387ED-B03E-4392-A8F0-D345BE3788A2}">
      <dgm:prSet phldrT="[Text]"/>
      <dgm:spPr/>
      <dgm:t>
        <a:bodyPr/>
        <a:lstStyle/>
        <a:p>
          <a:r>
            <a:rPr lang="en-GB"/>
            <a:t>Create</a:t>
          </a:r>
        </a:p>
      </dgm:t>
    </dgm:pt>
    <dgm:pt modelId="{5A5FC516-51CC-4081-ADF6-771AEA33A0D7}" type="parTrans" cxnId="{D2261353-7ADF-44E1-898B-7E43F7587729}">
      <dgm:prSet/>
      <dgm:spPr/>
      <dgm:t>
        <a:bodyPr/>
        <a:lstStyle/>
        <a:p>
          <a:endParaRPr lang="en-GB"/>
        </a:p>
      </dgm:t>
    </dgm:pt>
    <dgm:pt modelId="{EA49BB33-152A-4573-9506-CA28CD2F846F}" type="sibTrans" cxnId="{D2261353-7ADF-44E1-898B-7E43F7587729}">
      <dgm:prSet/>
      <dgm:spPr/>
      <dgm:t>
        <a:bodyPr/>
        <a:lstStyle/>
        <a:p>
          <a:endParaRPr lang="en-GB"/>
        </a:p>
      </dgm:t>
    </dgm:pt>
    <dgm:pt modelId="{4EF6FC37-654C-4C08-8451-183EDCA967C5}">
      <dgm:prSet phldrT="[Text]"/>
      <dgm:spPr/>
      <dgm:t>
        <a:bodyPr/>
        <a:lstStyle/>
        <a:p>
          <a:r>
            <a:rPr lang="en-GB"/>
            <a:t>Use/Share</a:t>
          </a:r>
        </a:p>
      </dgm:t>
    </dgm:pt>
    <dgm:pt modelId="{DDC40E0F-18B0-4BCA-927F-1A0627397499}" type="parTrans" cxnId="{884DFD4F-7859-487C-8616-D1DE9840F921}">
      <dgm:prSet/>
      <dgm:spPr/>
      <dgm:t>
        <a:bodyPr/>
        <a:lstStyle/>
        <a:p>
          <a:endParaRPr lang="en-GB"/>
        </a:p>
      </dgm:t>
    </dgm:pt>
    <dgm:pt modelId="{0F3DAF6E-07C4-4859-8021-C5D6A63EE3F6}" type="sibTrans" cxnId="{884DFD4F-7859-487C-8616-D1DE9840F921}">
      <dgm:prSet/>
      <dgm:spPr/>
      <dgm:t>
        <a:bodyPr/>
        <a:lstStyle/>
        <a:p>
          <a:endParaRPr lang="en-GB"/>
        </a:p>
      </dgm:t>
    </dgm:pt>
    <dgm:pt modelId="{C8472896-C82B-4EBF-AC06-B2FAE71788B3}">
      <dgm:prSet phldrT="[Text]"/>
      <dgm:spPr/>
      <dgm:t>
        <a:bodyPr/>
        <a:lstStyle/>
        <a:p>
          <a:r>
            <a:rPr lang="en-GB"/>
            <a:t>Archive</a:t>
          </a:r>
        </a:p>
      </dgm:t>
    </dgm:pt>
    <dgm:pt modelId="{1CF7AE9E-E7D4-4319-91B7-EB0C8BC17466}" type="parTrans" cxnId="{2E155434-F5BD-4924-8685-55717D30BB81}">
      <dgm:prSet/>
      <dgm:spPr/>
      <dgm:t>
        <a:bodyPr/>
        <a:lstStyle/>
        <a:p>
          <a:endParaRPr lang="en-GB"/>
        </a:p>
      </dgm:t>
    </dgm:pt>
    <dgm:pt modelId="{8953868E-75E1-4DBE-ABD5-2809855933A9}" type="sibTrans" cxnId="{2E155434-F5BD-4924-8685-55717D30BB81}">
      <dgm:prSet/>
      <dgm:spPr/>
      <dgm:t>
        <a:bodyPr/>
        <a:lstStyle/>
        <a:p>
          <a:endParaRPr lang="en-GB"/>
        </a:p>
      </dgm:t>
    </dgm:pt>
    <dgm:pt modelId="{FC7113D3-9B1C-4AD3-8573-69C3D987CBFB}">
      <dgm:prSet phldrT="[Text]"/>
      <dgm:spPr/>
      <dgm:t>
        <a:bodyPr/>
        <a:lstStyle/>
        <a:p>
          <a:r>
            <a:rPr lang="en-GB"/>
            <a:t>Delete</a:t>
          </a:r>
        </a:p>
      </dgm:t>
    </dgm:pt>
    <dgm:pt modelId="{9C27DBFC-E8EF-4187-A13B-78E1D63BEC52}" type="parTrans" cxnId="{30E85D4C-7776-4330-8537-92A9959EBA7E}">
      <dgm:prSet/>
      <dgm:spPr/>
      <dgm:t>
        <a:bodyPr/>
        <a:lstStyle/>
        <a:p>
          <a:endParaRPr lang="en-GB"/>
        </a:p>
      </dgm:t>
    </dgm:pt>
    <dgm:pt modelId="{2481F270-31A2-451D-809E-D45138C86967}" type="sibTrans" cxnId="{30E85D4C-7776-4330-8537-92A9959EBA7E}">
      <dgm:prSet/>
      <dgm:spPr/>
      <dgm:t>
        <a:bodyPr/>
        <a:lstStyle/>
        <a:p>
          <a:endParaRPr lang="en-GB"/>
        </a:p>
      </dgm:t>
    </dgm:pt>
    <dgm:pt modelId="{28560463-744A-4151-8B06-AE79B1E655FE}">
      <dgm:prSet phldrT="[Text]"/>
      <dgm:spPr/>
      <dgm:t>
        <a:bodyPr/>
        <a:lstStyle/>
        <a:p>
          <a:r>
            <a:rPr lang="en-GB"/>
            <a:t>Data Collection </a:t>
          </a:r>
          <a:r>
            <a:rPr lang="en-US"/>
            <a:t>Process</a:t>
          </a:r>
          <a:endParaRPr lang="en-GB"/>
        </a:p>
      </dgm:t>
    </dgm:pt>
    <dgm:pt modelId="{C03EE73C-090D-4033-BA51-D35F1FF9E694}" type="parTrans" cxnId="{46C9771C-B9A5-41A2-8964-CC2C09DB1330}">
      <dgm:prSet/>
      <dgm:spPr/>
      <dgm:t>
        <a:bodyPr/>
        <a:lstStyle/>
        <a:p>
          <a:endParaRPr lang="en-GB"/>
        </a:p>
      </dgm:t>
    </dgm:pt>
    <dgm:pt modelId="{B6CE50A3-65CB-4453-9E64-8AFFA4585A2E}" type="sibTrans" cxnId="{46C9771C-B9A5-41A2-8964-CC2C09DB1330}">
      <dgm:prSet/>
      <dgm:spPr/>
      <dgm:t>
        <a:bodyPr/>
        <a:lstStyle/>
        <a:p>
          <a:endParaRPr lang="en-GB"/>
        </a:p>
      </dgm:t>
    </dgm:pt>
    <dgm:pt modelId="{4A083ABB-B357-4D11-BA97-FE9C1EC122F6}">
      <dgm:prSet phldrT="[Text]"/>
      <dgm:spPr/>
      <dgm:t>
        <a:bodyPr/>
        <a:lstStyle/>
        <a:p>
          <a:r>
            <a:rPr lang="en-GB"/>
            <a:t>Data Input </a:t>
          </a:r>
          <a:r>
            <a:rPr lang="en-US"/>
            <a:t>Process</a:t>
          </a:r>
          <a:endParaRPr lang="en-GB"/>
        </a:p>
      </dgm:t>
    </dgm:pt>
    <dgm:pt modelId="{D79C915C-B1D7-4508-AA8E-14F42D215AC3}" type="parTrans" cxnId="{ECB3869F-E2AD-4949-A9D7-101A1520F57B}">
      <dgm:prSet/>
      <dgm:spPr/>
      <dgm:t>
        <a:bodyPr/>
        <a:lstStyle/>
        <a:p>
          <a:endParaRPr lang="en-GB"/>
        </a:p>
      </dgm:t>
    </dgm:pt>
    <dgm:pt modelId="{7F97013E-0B92-40F3-9C28-E7507859DDDE}" type="sibTrans" cxnId="{ECB3869F-E2AD-4949-A9D7-101A1520F57B}">
      <dgm:prSet/>
      <dgm:spPr/>
      <dgm:t>
        <a:bodyPr/>
        <a:lstStyle/>
        <a:p>
          <a:endParaRPr lang="en-GB"/>
        </a:p>
      </dgm:t>
    </dgm:pt>
    <dgm:pt modelId="{A2A45942-BE51-4EB8-B39D-5DE940CD75B2}">
      <dgm:prSet phldrT="[Text]"/>
      <dgm:spPr/>
      <dgm:t>
        <a:bodyPr/>
        <a:lstStyle/>
        <a:p>
          <a:r>
            <a:rPr lang="en-GB"/>
            <a:t>Payroll </a:t>
          </a:r>
          <a:r>
            <a:rPr lang="en-US"/>
            <a:t>Process</a:t>
          </a:r>
          <a:endParaRPr lang="en-GB"/>
        </a:p>
      </dgm:t>
    </dgm:pt>
    <dgm:pt modelId="{0796B440-DEF2-4119-8915-97D746C8543F}" type="parTrans" cxnId="{A0971A82-649F-44E5-B41B-970944EDC533}">
      <dgm:prSet/>
      <dgm:spPr/>
      <dgm:t>
        <a:bodyPr/>
        <a:lstStyle/>
        <a:p>
          <a:endParaRPr lang="en-GB"/>
        </a:p>
      </dgm:t>
    </dgm:pt>
    <dgm:pt modelId="{86945001-BE27-4745-98B6-8408EC156E09}" type="sibTrans" cxnId="{A0971A82-649F-44E5-B41B-970944EDC533}">
      <dgm:prSet/>
      <dgm:spPr/>
      <dgm:t>
        <a:bodyPr/>
        <a:lstStyle/>
        <a:p>
          <a:endParaRPr lang="en-GB"/>
        </a:p>
      </dgm:t>
    </dgm:pt>
    <dgm:pt modelId="{D7EEAD50-7022-4265-B102-0A75B3D8544E}">
      <dgm:prSet phldrT="[Text]"/>
      <dgm:spPr/>
      <dgm:t>
        <a:bodyPr/>
        <a:lstStyle/>
        <a:p>
          <a:r>
            <a:rPr lang="en-GB"/>
            <a:t>Invoicing </a:t>
          </a:r>
          <a:r>
            <a:rPr lang="en-US"/>
            <a:t>Process</a:t>
          </a:r>
          <a:endParaRPr lang="en-GB"/>
        </a:p>
      </dgm:t>
    </dgm:pt>
    <dgm:pt modelId="{76A753B9-DAEA-45A5-A562-21AFCF3CAAAA}" type="parTrans" cxnId="{36B59712-3470-4219-A9BF-3A7A8D5EE72A}">
      <dgm:prSet/>
      <dgm:spPr/>
      <dgm:t>
        <a:bodyPr/>
        <a:lstStyle/>
        <a:p>
          <a:endParaRPr lang="en-GB"/>
        </a:p>
      </dgm:t>
    </dgm:pt>
    <dgm:pt modelId="{676C4E81-8C94-4BAD-8B20-6E8375A53437}" type="sibTrans" cxnId="{36B59712-3470-4219-A9BF-3A7A8D5EE72A}">
      <dgm:prSet/>
      <dgm:spPr/>
      <dgm:t>
        <a:bodyPr/>
        <a:lstStyle/>
        <a:p>
          <a:endParaRPr lang="en-GB"/>
        </a:p>
      </dgm:t>
    </dgm:pt>
    <dgm:pt modelId="{EE8C0A77-9F4E-46AC-ADAF-0333800465FD}">
      <dgm:prSet phldrT="[Text]"/>
      <dgm:spPr/>
      <dgm:t>
        <a:bodyPr/>
        <a:lstStyle/>
        <a:p>
          <a:r>
            <a:rPr lang="en-GB"/>
            <a:t>Backup </a:t>
          </a:r>
          <a:r>
            <a:rPr lang="en-US"/>
            <a:t>Process</a:t>
          </a:r>
          <a:endParaRPr lang="en-GB"/>
        </a:p>
      </dgm:t>
    </dgm:pt>
    <dgm:pt modelId="{014EC6DB-2BC1-402B-8C62-603DA127E199}" type="parTrans" cxnId="{9D5CFDED-B17E-427D-AD03-E528BB61AA55}">
      <dgm:prSet/>
      <dgm:spPr/>
      <dgm:t>
        <a:bodyPr/>
        <a:lstStyle/>
        <a:p>
          <a:endParaRPr lang="en-GB"/>
        </a:p>
      </dgm:t>
    </dgm:pt>
    <dgm:pt modelId="{399F262D-725A-4FD4-88FF-4CF3CABECE8E}" type="sibTrans" cxnId="{9D5CFDED-B17E-427D-AD03-E528BB61AA55}">
      <dgm:prSet/>
      <dgm:spPr/>
      <dgm:t>
        <a:bodyPr/>
        <a:lstStyle/>
        <a:p>
          <a:endParaRPr lang="en-GB"/>
        </a:p>
      </dgm:t>
    </dgm:pt>
    <dgm:pt modelId="{2E9C0CCC-4659-42C2-AE55-3E4FFCB4992C}">
      <dgm:prSet phldrT="[Text]"/>
      <dgm:spPr/>
      <dgm:t>
        <a:bodyPr/>
        <a:lstStyle/>
        <a:p>
          <a:r>
            <a:rPr lang="en-GB"/>
            <a:t>Restore </a:t>
          </a:r>
          <a:r>
            <a:rPr lang="en-US"/>
            <a:t>Process</a:t>
          </a:r>
          <a:endParaRPr lang="en-GB"/>
        </a:p>
      </dgm:t>
    </dgm:pt>
    <dgm:pt modelId="{18783848-9C39-427A-82AB-3363D5F631C8}" type="parTrans" cxnId="{3C452155-2460-477E-B953-A54A35712A85}">
      <dgm:prSet/>
      <dgm:spPr/>
      <dgm:t>
        <a:bodyPr/>
        <a:lstStyle/>
        <a:p>
          <a:endParaRPr lang="en-GB"/>
        </a:p>
      </dgm:t>
    </dgm:pt>
    <dgm:pt modelId="{45D07F61-7B5A-46AC-93CA-16F13CE550CD}" type="sibTrans" cxnId="{3C452155-2460-477E-B953-A54A35712A85}">
      <dgm:prSet/>
      <dgm:spPr/>
      <dgm:t>
        <a:bodyPr/>
        <a:lstStyle/>
        <a:p>
          <a:endParaRPr lang="en-GB"/>
        </a:p>
      </dgm:t>
    </dgm:pt>
    <dgm:pt modelId="{E208BFE3-6D5B-4C44-AAE3-812028F9DF36}">
      <dgm:prSet phldrT="[Text]"/>
      <dgm:spPr/>
      <dgm:t>
        <a:bodyPr/>
        <a:lstStyle/>
        <a:p>
          <a:r>
            <a:rPr lang="en-GB"/>
            <a:t>Secure Destruction </a:t>
          </a:r>
          <a:r>
            <a:rPr lang="en-US"/>
            <a:t>Process</a:t>
          </a:r>
          <a:endParaRPr lang="en-GB"/>
        </a:p>
      </dgm:t>
    </dgm:pt>
    <dgm:pt modelId="{7AAA7520-3176-469D-A456-19D3DE3BDF6D}" type="parTrans" cxnId="{9057A002-997C-443B-8533-02BBD2B40FC2}">
      <dgm:prSet/>
      <dgm:spPr/>
      <dgm:t>
        <a:bodyPr/>
        <a:lstStyle/>
        <a:p>
          <a:endParaRPr lang="en-GB"/>
        </a:p>
      </dgm:t>
    </dgm:pt>
    <dgm:pt modelId="{C43C1F21-1BCE-4FFE-AD5A-0A8A6711EA24}" type="sibTrans" cxnId="{9057A002-997C-443B-8533-02BBD2B40FC2}">
      <dgm:prSet/>
      <dgm:spPr/>
      <dgm:t>
        <a:bodyPr/>
        <a:lstStyle/>
        <a:p>
          <a:endParaRPr lang="en-GB"/>
        </a:p>
      </dgm:t>
    </dgm:pt>
    <dgm:pt modelId="{381A8978-BD76-46DA-B7C2-06B5D19537C3}" type="pres">
      <dgm:prSet presAssocID="{FE147C79-2FF4-4AD6-8DAB-35A74F239001}" presName="Name0" presStyleCnt="0">
        <dgm:presLayoutVars>
          <dgm:dir/>
          <dgm:resizeHandles val="exact"/>
        </dgm:presLayoutVars>
      </dgm:prSet>
      <dgm:spPr/>
    </dgm:pt>
    <dgm:pt modelId="{52A00953-7B62-4AEA-8D36-CD0CB117490F}" type="pres">
      <dgm:prSet presAssocID="{54F387ED-B03E-4392-A8F0-D345BE3788A2}" presName="parAndChTx" presStyleLbl="node1" presStyleIdx="0" presStyleCnt="4">
        <dgm:presLayoutVars>
          <dgm:bulletEnabled val="1"/>
        </dgm:presLayoutVars>
      </dgm:prSet>
      <dgm:spPr/>
    </dgm:pt>
    <dgm:pt modelId="{B1CA2E04-894F-4A4F-A467-649B563A0742}" type="pres">
      <dgm:prSet presAssocID="{EA49BB33-152A-4573-9506-CA28CD2F846F}" presName="parAndChSpace" presStyleCnt="0"/>
      <dgm:spPr/>
    </dgm:pt>
    <dgm:pt modelId="{0DB64503-38D7-43EA-8042-02880A447610}" type="pres">
      <dgm:prSet presAssocID="{4EF6FC37-654C-4C08-8451-183EDCA967C5}" presName="parAndChTx" presStyleLbl="node1" presStyleIdx="1" presStyleCnt="4">
        <dgm:presLayoutVars>
          <dgm:bulletEnabled val="1"/>
        </dgm:presLayoutVars>
      </dgm:prSet>
      <dgm:spPr/>
    </dgm:pt>
    <dgm:pt modelId="{5DD1EFB2-3854-4A0E-A788-956DB4BFF51E}" type="pres">
      <dgm:prSet presAssocID="{0F3DAF6E-07C4-4859-8021-C5D6A63EE3F6}" presName="parAndChSpace" presStyleCnt="0"/>
      <dgm:spPr/>
    </dgm:pt>
    <dgm:pt modelId="{AB9E15AC-AAE0-491B-8DEA-89F3893F6CA7}" type="pres">
      <dgm:prSet presAssocID="{C8472896-C82B-4EBF-AC06-B2FAE71788B3}" presName="parAndChTx" presStyleLbl="node1" presStyleIdx="2" presStyleCnt="4">
        <dgm:presLayoutVars>
          <dgm:bulletEnabled val="1"/>
        </dgm:presLayoutVars>
      </dgm:prSet>
      <dgm:spPr/>
    </dgm:pt>
    <dgm:pt modelId="{29953B12-87A6-4DDC-8913-4FCE619F8037}" type="pres">
      <dgm:prSet presAssocID="{8953868E-75E1-4DBE-ABD5-2809855933A9}" presName="parAndChSpace" presStyleCnt="0"/>
      <dgm:spPr/>
    </dgm:pt>
    <dgm:pt modelId="{61724A03-F28D-4D46-8C74-1C2BAD6FE9D1}" type="pres">
      <dgm:prSet presAssocID="{FC7113D3-9B1C-4AD3-8573-69C3D987CBFB}" presName="parAndChTx" presStyleLbl="node1" presStyleIdx="3" presStyleCnt="4">
        <dgm:presLayoutVars>
          <dgm:bulletEnabled val="1"/>
        </dgm:presLayoutVars>
      </dgm:prSet>
      <dgm:spPr/>
    </dgm:pt>
  </dgm:ptLst>
  <dgm:cxnLst>
    <dgm:cxn modelId="{9057A002-997C-443B-8533-02BBD2B40FC2}" srcId="{FC7113D3-9B1C-4AD3-8573-69C3D987CBFB}" destId="{E208BFE3-6D5B-4C44-AAE3-812028F9DF36}" srcOrd="0" destOrd="0" parTransId="{7AAA7520-3176-469D-A456-19D3DE3BDF6D}" sibTransId="{C43C1F21-1BCE-4FFE-AD5A-0A8A6711EA24}"/>
    <dgm:cxn modelId="{69C39910-9310-402E-B0A6-EC75B7BF3346}" type="presOf" srcId="{FC7113D3-9B1C-4AD3-8573-69C3D987CBFB}" destId="{61724A03-F28D-4D46-8C74-1C2BAD6FE9D1}" srcOrd="0" destOrd="0" presId="urn:microsoft.com/office/officeart/2005/8/layout/hChevron3"/>
    <dgm:cxn modelId="{36B59712-3470-4219-A9BF-3A7A8D5EE72A}" srcId="{4EF6FC37-654C-4C08-8451-183EDCA967C5}" destId="{D7EEAD50-7022-4265-B102-0A75B3D8544E}" srcOrd="1" destOrd="0" parTransId="{76A753B9-DAEA-45A5-A562-21AFCF3CAAAA}" sibTransId="{676C4E81-8C94-4BAD-8B20-6E8375A53437}"/>
    <dgm:cxn modelId="{1444F812-070E-407A-B57C-FFB94C797D32}" type="presOf" srcId="{C8472896-C82B-4EBF-AC06-B2FAE71788B3}" destId="{AB9E15AC-AAE0-491B-8DEA-89F3893F6CA7}" srcOrd="0" destOrd="0" presId="urn:microsoft.com/office/officeart/2005/8/layout/hChevron3"/>
    <dgm:cxn modelId="{46C9771C-B9A5-41A2-8964-CC2C09DB1330}" srcId="{54F387ED-B03E-4392-A8F0-D345BE3788A2}" destId="{28560463-744A-4151-8B06-AE79B1E655FE}" srcOrd="0" destOrd="0" parTransId="{C03EE73C-090D-4033-BA51-D35F1FF9E694}" sibTransId="{B6CE50A3-65CB-4453-9E64-8AFFA4585A2E}"/>
    <dgm:cxn modelId="{3F57F02D-6A27-4EFE-8C6C-90B2A9DC6439}" type="presOf" srcId="{4EF6FC37-654C-4C08-8451-183EDCA967C5}" destId="{0DB64503-38D7-43EA-8042-02880A447610}" srcOrd="0" destOrd="0" presId="urn:microsoft.com/office/officeart/2005/8/layout/hChevron3"/>
    <dgm:cxn modelId="{2E155434-F5BD-4924-8685-55717D30BB81}" srcId="{FE147C79-2FF4-4AD6-8DAB-35A74F239001}" destId="{C8472896-C82B-4EBF-AC06-B2FAE71788B3}" srcOrd="2" destOrd="0" parTransId="{1CF7AE9E-E7D4-4319-91B7-EB0C8BC17466}" sibTransId="{8953868E-75E1-4DBE-ABD5-2809855933A9}"/>
    <dgm:cxn modelId="{1B212F44-E30A-4DDB-A012-2F74FA79BBC5}" type="presOf" srcId="{2E9C0CCC-4659-42C2-AE55-3E4FFCB4992C}" destId="{AB9E15AC-AAE0-491B-8DEA-89F3893F6CA7}" srcOrd="0" destOrd="2" presId="urn:microsoft.com/office/officeart/2005/8/layout/hChevron3"/>
    <dgm:cxn modelId="{9847FE65-CB2C-4F8E-8C88-C15DD7827E4B}" type="presOf" srcId="{4A083ABB-B357-4D11-BA97-FE9C1EC122F6}" destId="{52A00953-7B62-4AEA-8D36-CD0CB117490F}" srcOrd="0" destOrd="2" presId="urn:microsoft.com/office/officeart/2005/8/layout/hChevron3"/>
    <dgm:cxn modelId="{30E85D4C-7776-4330-8537-92A9959EBA7E}" srcId="{FE147C79-2FF4-4AD6-8DAB-35A74F239001}" destId="{FC7113D3-9B1C-4AD3-8573-69C3D987CBFB}" srcOrd="3" destOrd="0" parTransId="{9C27DBFC-E8EF-4187-A13B-78E1D63BEC52}" sibTransId="{2481F270-31A2-451D-809E-D45138C86967}"/>
    <dgm:cxn modelId="{884DFD4F-7859-487C-8616-D1DE9840F921}" srcId="{FE147C79-2FF4-4AD6-8DAB-35A74F239001}" destId="{4EF6FC37-654C-4C08-8451-183EDCA967C5}" srcOrd="1" destOrd="0" parTransId="{DDC40E0F-18B0-4BCA-927F-1A0627397499}" sibTransId="{0F3DAF6E-07C4-4859-8021-C5D6A63EE3F6}"/>
    <dgm:cxn modelId="{D2261353-7ADF-44E1-898B-7E43F7587729}" srcId="{FE147C79-2FF4-4AD6-8DAB-35A74F239001}" destId="{54F387ED-B03E-4392-A8F0-D345BE3788A2}" srcOrd="0" destOrd="0" parTransId="{5A5FC516-51CC-4081-ADF6-771AEA33A0D7}" sibTransId="{EA49BB33-152A-4573-9506-CA28CD2F846F}"/>
    <dgm:cxn modelId="{3C452155-2460-477E-B953-A54A35712A85}" srcId="{C8472896-C82B-4EBF-AC06-B2FAE71788B3}" destId="{2E9C0CCC-4659-42C2-AE55-3E4FFCB4992C}" srcOrd="1" destOrd="0" parTransId="{18783848-9C39-427A-82AB-3363D5F631C8}" sibTransId="{45D07F61-7B5A-46AC-93CA-16F13CE550CD}"/>
    <dgm:cxn modelId="{586B1D57-61A0-40E4-8E89-27244DF30BDF}" type="presOf" srcId="{E208BFE3-6D5B-4C44-AAE3-812028F9DF36}" destId="{61724A03-F28D-4D46-8C74-1C2BAD6FE9D1}" srcOrd="0" destOrd="1" presId="urn:microsoft.com/office/officeart/2005/8/layout/hChevron3"/>
    <dgm:cxn modelId="{FF39CE7E-9706-4C56-BB52-E26EF84B1B7B}" type="presOf" srcId="{28560463-744A-4151-8B06-AE79B1E655FE}" destId="{52A00953-7B62-4AEA-8D36-CD0CB117490F}" srcOrd="0" destOrd="1" presId="urn:microsoft.com/office/officeart/2005/8/layout/hChevron3"/>
    <dgm:cxn modelId="{A0971A82-649F-44E5-B41B-970944EDC533}" srcId="{4EF6FC37-654C-4C08-8451-183EDCA967C5}" destId="{A2A45942-BE51-4EB8-B39D-5DE940CD75B2}" srcOrd="0" destOrd="0" parTransId="{0796B440-DEF2-4119-8915-97D746C8543F}" sibTransId="{86945001-BE27-4745-98B6-8408EC156E09}"/>
    <dgm:cxn modelId="{28359586-9A42-4111-95B0-8525F9AC57C9}" type="presOf" srcId="{D7EEAD50-7022-4265-B102-0A75B3D8544E}" destId="{0DB64503-38D7-43EA-8042-02880A447610}" srcOrd="0" destOrd="2" presId="urn:microsoft.com/office/officeart/2005/8/layout/hChevron3"/>
    <dgm:cxn modelId="{3FB5A09E-A8FA-4AC2-A5E3-4FDBC936A5C6}" type="presOf" srcId="{54F387ED-B03E-4392-A8F0-D345BE3788A2}" destId="{52A00953-7B62-4AEA-8D36-CD0CB117490F}" srcOrd="0" destOrd="0" presId="urn:microsoft.com/office/officeart/2005/8/layout/hChevron3"/>
    <dgm:cxn modelId="{ECB3869F-E2AD-4949-A9D7-101A1520F57B}" srcId="{54F387ED-B03E-4392-A8F0-D345BE3788A2}" destId="{4A083ABB-B357-4D11-BA97-FE9C1EC122F6}" srcOrd="1" destOrd="0" parTransId="{D79C915C-B1D7-4508-AA8E-14F42D215AC3}" sibTransId="{7F97013E-0B92-40F3-9C28-E7507859DDDE}"/>
    <dgm:cxn modelId="{F7A7D5A9-BAB1-4835-8D37-6D704B2BE69D}" type="presOf" srcId="{A2A45942-BE51-4EB8-B39D-5DE940CD75B2}" destId="{0DB64503-38D7-43EA-8042-02880A447610}" srcOrd="0" destOrd="1" presId="urn:microsoft.com/office/officeart/2005/8/layout/hChevron3"/>
    <dgm:cxn modelId="{CDFCA1BA-97CA-4103-8E2B-C9301C6A08C2}" type="presOf" srcId="{EE8C0A77-9F4E-46AC-ADAF-0333800465FD}" destId="{AB9E15AC-AAE0-491B-8DEA-89F3893F6CA7}" srcOrd="0" destOrd="1" presId="urn:microsoft.com/office/officeart/2005/8/layout/hChevron3"/>
    <dgm:cxn modelId="{E11F86E7-7EF3-40A1-AA7E-AC65D7511550}" type="presOf" srcId="{FE147C79-2FF4-4AD6-8DAB-35A74F239001}" destId="{381A8978-BD76-46DA-B7C2-06B5D19537C3}" srcOrd="0" destOrd="0" presId="urn:microsoft.com/office/officeart/2005/8/layout/hChevron3"/>
    <dgm:cxn modelId="{9D5CFDED-B17E-427D-AD03-E528BB61AA55}" srcId="{C8472896-C82B-4EBF-AC06-B2FAE71788B3}" destId="{EE8C0A77-9F4E-46AC-ADAF-0333800465FD}" srcOrd="0" destOrd="0" parTransId="{014EC6DB-2BC1-402B-8C62-603DA127E199}" sibTransId="{399F262D-725A-4FD4-88FF-4CF3CABECE8E}"/>
    <dgm:cxn modelId="{A9208347-EBF6-45EC-BCA2-1CEB69E61CEA}" type="presParOf" srcId="{381A8978-BD76-46DA-B7C2-06B5D19537C3}" destId="{52A00953-7B62-4AEA-8D36-CD0CB117490F}" srcOrd="0" destOrd="0" presId="urn:microsoft.com/office/officeart/2005/8/layout/hChevron3"/>
    <dgm:cxn modelId="{D9EBF07A-9034-40D7-9258-E595D3ED7A13}" type="presParOf" srcId="{381A8978-BD76-46DA-B7C2-06B5D19537C3}" destId="{B1CA2E04-894F-4A4F-A467-649B563A0742}" srcOrd="1" destOrd="0" presId="urn:microsoft.com/office/officeart/2005/8/layout/hChevron3"/>
    <dgm:cxn modelId="{BBB4EED6-C0EA-4F2D-B421-4599CE34E18E}" type="presParOf" srcId="{381A8978-BD76-46DA-B7C2-06B5D19537C3}" destId="{0DB64503-38D7-43EA-8042-02880A447610}" srcOrd="2" destOrd="0" presId="urn:microsoft.com/office/officeart/2005/8/layout/hChevron3"/>
    <dgm:cxn modelId="{B3DE238F-C6D2-42B0-94C7-C1963590C314}" type="presParOf" srcId="{381A8978-BD76-46DA-B7C2-06B5D19537C3}" destId="{5DD1EFB2-3854-4A0E-A788-956DB4BFF51E}" srcOrd="3" destOrd="0" presId="urn:microsoft.com/office/officeart/2005/8/layout/hChevron3"/>
    <dgm:cxn modelId="{44640422-1187-49FB-BCA7-37372AC4BDA0}" type="presParOf" srcId="{381A8978-BD76-46DA-B7C2-06B5D19537C3}" destId="{AB9E15AC-AAE0-491B-8DEA-89F3893F6CA7}" srcOrd="4" destOrd="0" presId="urn:microsoft.com/office/officeart/2005/8/layout/hChevron3"/>
    <dgm:cxn modelId="{F2582CED-29E5-4E73-8FD5-7887A21BD9E4}" type="presParOf" srcId="{381A8978-BD76-46DA-B7C2-06B5D19537C3}" destId="{29953B12-87A6-4DDC-8913-4FCE619F8037}" srcOrd="5" destOrd="0" presId="urn:microsoft.com/office/officeart/2005/8/layout/hChevron3"/>
    <dgm:cxn modelId="{C8197544-3EDC-4859-9927-350C0F7AC668}" type="presParOf" srcId="{381A8978-BD76-46DA-B7C2-06B5D19537C3}" destId="{61724A03-F28D-4D46-8C74-1C2BAD6FE9D1}"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1B7367-02B2-4730-B03C-D7A2EA648A12}"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5293FF3-82C8-4FFE-8F53-23AA0057DDDB}">
      <dgm:prSet/>
      <dgm:spPr/>
      <dgm:t>
        <a:bodyPr/>
        <a:lstStyle/>
        <a:p>
          <a:pPr>
            <a:lnSpc>
              <a:spcPct val="100000"/>
            </a:lnSpc>
          </a:pPr>
          <a:r>
            <a:rPr lang="en-GB">
              <a:solidFill>
                <a:schemeClr val="bg1"/>
              </a:solidFill>
            </a:rPr>
            <a:t>Work out what data you will need and why.</a:t>
          </a:r>
          <a:endParaRPr lang="en-US">
            <a:solidFill>
              <a:schemeClr val="bg1"/>
            </a:solidFill>
          </a:endParaRPr>
        </a:p>
      </dgm:t>
    </dgm:pt>
    <dgm:pt modelId="{0F002967-B395-41D2-96BB-09E1B7A8C9A7}" type="parTrans" cxnId="{769D8490-572B-4946-8FA7-69086D0F621B}">
      <dgm:prSet/>
      <dgm:spPr/>
      <dgm:t>
        <a:bodyPr/>
        <a:lstStyle/>
        <a:p>
          <a:endParaRPr lang="en-US"/>
        </a:p>
      </dgm:t>
    </dgm:pt>
    <dgm:pt modelId="{E43A1250-6AB0-4B7F-9CFE-DA21CFFCF35A}" type="sibTrans" cxnId="{769D8490-572B-4946-8FA7-69086D0F621B}">
      <dgm:prSet/>
      <dgm:spPr/>
      <dgm:t>
        <a:bodyPr/>
        <a:lstStyle/>
        <a:p>
          <a:endParaRPr lang="en-US"/>
        </a:p>
      </dgm:t>
    </dgm:pt>
    <dgm:pt modelId="{13EDBC44-37BE-4227-AA8A-1F78E84869ED}">
      <dgm:prSet/>
      <dgm:spPr/>
      <dgm:t>
        <a:bodyPr/>
        <a:lstStyle/>
        <a:p>
          <a:pPr>
            <a:lnSpc>
              <a:spcPct val="100000"/>
            </a:lnSpc>
          </a:pPr>
          <a:r>
            <a:rPr lang="en-GB">
              <a:solidFill>
                <a:schemeClr val="bg1"/>
              </a:solidFill>
            </a:rPr>
            <a:t>Create the policies needed to protect that data.</a:t>
          </a:r>
          <a:endParaRPr lang="en-US">
            <a:solidFill>
              <a:schemeClr val="bg1"/>
            </a:solidFill>
          </a:endParaRPr>
        </a:p>
      </dgm:t>
    </dgm:pt>
    <dgm:pt modelId="{8D53D085-CFA1-41C1-BE25-8F8FFE4E6EC0}" type="parTrans" cxnId="{265D03BB-170C-4AFF-AACF-126907ECC583}">
      <dgm:prSet/>
      <dgm:spPr/>
      <dgm:t>
        <a:bodyPr/>
        <a:lstStyle/>
        <a:p>
          <a:endParaRPr lang="en-US"/>
        </a:p>
      </dgm:t>
    </dgm:pt>
    <dgm:pt modelId="{28BA2DE3-F9A1-4016-8EDE-898F01F2319C}" type="sibTrans" cxnId="{265D03BB-170C-4AFF-AACF-126907ECC583}">
      <dgm:prSet/>
      <dgm:spPr/>
      <dgm:t>
        <a:bodyPr/>
        <a:lstStyle/>
        <a:p>
          <a:endParaRPr lang="en-US"/>
        </a:p>
      </dgm:t>
    </dgm:pt>
    <dgm:pt modelId="{51649301-8ACF-4151-99A2-419EDB4D701C}">
      <dgm:prSet/>
      <dgm:spPr/>
      <dgm:t>
        <a:bodyPr/>
        <a:lstStyle/>
        <a:p>
          <a:pPr>
            <a:lnSpc>
              <a:spcPct val="100000"/>
            </a:lnSpc>
          </a:pPr>
          <a:r>
            <a:rPr lang="en-GB">
              <a:solidFill>
                <a:schemeClr val="bg1"/>
              </a:solidFill>
            </a:rPr>
            <a:t>Implement technical measures needed to protect the data.</a:t>
          </a:r>
          <a:endParaRPr lang="en-US">
            <a:solidFill>
              <a:schemeClr val="bg1"/>
            </a:solidFill>
          </a:endParaRPr>
        </a:p>
      </dgm:t>
    </dgm:pt>
    <dgm:pt modelId="{CFCA94CA-F57C-4732-BA47-350D90C89219}" type="parTrans" cxnId="{F7B1BCCF-8B9A-45A9-8E35-F714757FE9B4}">
      <dgm:prSet/>
      <dgm:spPr/>
      <dgm:t>
        <a:bodyPr/>
        <a:lstStyle/>
        <a:p>
          <a:endParaRPr lang="en-US"/>
        </a:p>
      </dgm:t>
    </dgm:pt>
    <dgm:pt modelId="{73BBB6F6-0519-4959-BF6A-92D2D66B22E6}" type="sibTrans" cxnId="{F7B1BCCF-8B9A-45A9-8E35-F714757FE9B4}">
      <dgm:prSet/>
      <dgm:spPr/>
      <dgm:t>
        <a:bodyPr/>
        <a:lstStyle/>
        <a:p>
          <a:endParaRPr lang="en-US"/>
        </a:p>
      </dgm:t>
    </dgm:pt>
    <dgm:pt modelId="{7C976FBE-510A-4140-BBCA-5BE43AED35E3}">
      <dgm:prSet/>
      <dgm:spPr/>
      <dgm:t>
        <a:bodyPr/>
        <a:lstStyle/>
        <a:p>
          <a:pPr>
            <a:lnSpc>
              <a:spcPct val="100000"/>
            </a:lnSpc>
          </a:pPr>
          <a:r>
            <a:rPr lang="en-GB">
              <a:solidFill>
                <a:schemeClr val="bg1"/>
              </a:solidFill>
            </a:rPr>
            <a:t>Document processes and procedures for managing data.</a:t>
          </a:r>
          <a:endParaRPr lang="en-US">
            <a:solidFill>
              <a:schemeClr val="bg1"/>
            </a:solidFill>
          </a:endParaRPr>
        </a:p>
      </dgm:t>
    </dgm:pt>
    <dgm:pt modelId="{52F7EFC7-F44F-421C-A3C3-7041CAAEBE6B}" type="parTrans" cxnId="{FA5124C1-B375-420F-A743-1040E5DBBC6E}">
      <dgm:prSet/>
      <dgm:spPr/>
      <dgm:t>
        <a:bodyPr/>
        <a:lstStyle/>
        <a:p>
          <a:endParaRPr lang="en-US"/>
        </a:p>
      </dgm:t>
    </dgm:pt>
    <dgm:pt modelId="{60BBF661-5732-4E42-AB7D-0FEE03297AC1}" type="sibTrans" cxnId="{FA5124C1-B375-420F-A743-1040E5DBBC6E}">
      <dgm:prSet/>
      <dgm:spPr/>
      <dgm:t>
        <a:bodyPr/>
        <a:lstStyle/>
        <a:p>
          <a:endParaRPr lang="en-US"/>
        </a:p>
      </dgm:t>
    </dgm:pt>
    <dgm:pt modelId="{91CDA641-EC43-4539-9062-45A578D156FC}">
      <dgm:prSet/>
      <dgm:spPr/>
      <dgm:t>
        <a:bodyPr/>
        <a:lstStyle/>
        <a:p>
          <a:pPr>
            <a:lnSpc>
              <a:spcPct val="100000"/>
            </a:lnSpc>
          </a:pPr>
          <a:r>
            <a:rPr lang="en-US">
              <a:solidFill>
                <a:schemeClr val="bg1"/>
              </a:solidFill>
            </a:rPr>
            <a:t>Scaling and maintaining.</a:t>
          </a:r>
        </a:p>
      </dgm:t>
    </dgm:pt>
    <dgm:pt modelId="{EFA942D0-F39C-4312-997B-32585138B877}" type="parTrans" cxnId="{DC91A77D-3AF4-4B3B-A1ED-CB58C00627DA}">
      <dgm:prSet/>
      <dgm:spPr/>
      <dgm:t>
        <a:bodyPr/>
        <a:lstStyle/>
        <a:p>
          <a:endParaRPr lang="en-GB"/>
        </a:p>
      </dgm:t>
    </dgm:pt>
    <dgm:pt modelId="{E14FB1E0-F98A-4399-A0B3-85EA0911E35D}" type="sibTrans" cxnId="{DC91A77D-3AF4-4B3B-A1ED-CB58C00627DA}">
      <dgm:prSet/>
      <dgm:spPr/>
      <dgm:t>
        <a:bodyPr/>
        <a:lstStyle/>
        <a:p>
          <a:endParaRPr lang="en-GB"/>
        </a:p>
      </dgm:t>
    </dgm:pt>
    <dgm:pt modelId="{0D21B086-A703-4D11-AC98-40AB2CA5BE61}" type="pres">
      <dgm:prSet presAssocID="{E11B7367-02B2-4730-B03C-D7A2EA648A12}" presName="root" presStyleCnt="0">
        <dgm:presLayoutVars>
          <dgm:dir/>
          <dgm:resizeHandles val="exact"/>
        </dgm:presLayoutVars>
      </dgm:prSet>
      <dgm:spPr/>
    </dgm:pt>
    <dgm:pt modelId="{E2BCCF4C-9A30-4808-82BD-70B5EBB1291E}" type="pres">
      <dgm:prSet presAssocID="{E5293FF3-82C8-4FFE-8F53-23AA0057DDDB}" presName="compNode" presStyleCnt="0"/>
      <dgm:spPr/>
    </dgm:pt>
    <dgm:pt modelId="{33CB5ABD-50CB-4E9D-9341-5E8AB8616B7C}" type="pres">
      <dgm:prSet presAssocID="{E5293FF3-82C8-4FFE-8F53-23AA0057DDDB}" presName="bgRect" presStyleLbl="bgShp" presStyleIdx="0" presStyleCnt="5"/>
      <dgm:spPr>
        <a:solidFill>
          <a:schemeClr val="tx1"/>
        </a:solidFill>
      </dgm:spPr>
    </dgm:pt>
    <dgm:pt modelId="{07C0E5DC-95AB-4D51-9279-5140FE590A44}" type="pres">
      <dgm:prSet presAssocID="{E5293FF3-82C8-4FFE-8F53-23AA0057DD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B49F1CA4-8202-458B-BD3C-F8CD997CB7B0}" type="pres">
      <dgm:prSet presAssocID="{E5293FF3-82C8-4FFE-8F53-23AA0057DDDB}" presName="spaceRect" presStyleCnt="0"/>
      <dgm:spPr/>
    </dgm:pt>
    <dgm:pt modelId="{BA6F8FF8-93F1-41DE-AD6E-10110981F3E9}" type="pres">
      <dgm:prSet presAssocID="{E5293FF3-82C8-4FFE-8F53-23AA0057DDDB}" presName="parTx" presStyleLbl="revTx" presStyleIdx="0" presStyleCnt="5">
        <dgm:presLayoutVars>
          <dgm:chMax val="0"/>
          <dgm:chPref val="0"/>
        </dgm:presLayoutVars>
      </dgm:prSet>
      <dgm:spPr/>
    </dgm:pt>
    <dgm:pt modelId="{C722F355-631D-4491-83DF-B442F5E87EA8}" type="pres">
      <dgm:prSet presAssocID="{E43A1250-6AB0-4B7F-9CFE-DA21CFFCF35A}" presName="sibTrans" presStyleCnt="0"/>
      <dgm:spPr/>
    </dgm:pt>
    <dgm:pt modelId="{1E5EC712-291F-40F7-AE22-FA9FEE922DB5}" type="pres">
      <dgm:prSet presAssocID="{13EDBC44-37BE-4227-AA8A-1F78E84869ED}" presName="compNode" presStyleCnt="0"/>
      <dgm:spPr/>
    </dgm:pt>
    <dgm:pt modelId="{A50EDC15-E0A9-44C8-AC92-B1DE4A5E0E6E}" type="pres">
      <dgm:prSet presAssocID="{13EDBC44-37BE-4227-AA8A-1F78E84869ED}" presName="bgRect" presStyleLbl="bgShp" presStyleIdx="1" presStyleCnt="5"/>
      <dgm:spPr>
        <a:solidFill>
          <a:schemeClr val="tx1"/>
        </a:solidFill>
      </dgm:spPr>
    </dgm:pt>
    <dgm:pt modelId="{A29D4EFB-3141-48F0-AAF8-215A62F24359}" type="pres">
      <dgm:prSet presAssocID="{13EDBC44-37BE-4227-AA8A-1F78E84869E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3E8D24D4-92C8-4535-B0E7-34F0CF3D08EE}" type="pres">
      <dgm:prSet presAssocID="{13EDBC44-37BE-4227-AA8A-1F78E84869ED}" presName="spaceRect" presStyleCnt="0"/>
      <dgm:spPr/>
    </dgm:pt>
    <dgm:pt modelId="{8464F25B-36EB-4C44-BC9D-4AFDBDB970D1}" type="pres">
      <dgm:prSet presAssocID="{13EDBC44-37BE-4227-AA8A-1F78E84869ED}" presName="parTx" presStyleLbl="revTx" presStyleIdx="1" presStyleCnt="5">
        <dgm:presLayoutVars>
          <dgm:chMax val="0"/>
          <dgm:chPref val="0"/>
        </dgm:presLayoutVars>
      </dgm:prSet>
      <dgm:spPr/>
    </dgm:pt>
    <dgm:pt modelId="{8A4CFE33-E426-48E3-A687-E730343B9C7A}" type="pres">
      <dgm:prSet presAssocID="{28BA2DE3-F9A1-4016-8EDE-898F01F2319C}" presName="sibTrans" presStyleCnt="0"/>
      <dgm:spPr/>
    </dgm:pt>
    <dgm:pt modelId="{01E56372-D89C-41C4-B6C6-FED21713A265}" type="pres">
      <dgm:prSet presAssocID="{51649301-8ACF-4151-99A2-419EDB4D701C}" presName="compNode" presStyleCnt="0"/>
      <dgm:spPr/>
    </dgm:pt>
    <dgm:pt modelId="{BF676746-A742-43A9-8244-5062376BC790}" type="pres">
      <dgm:prSet presAssocID="{51649301-8ACF-4151-99A2-419EDB4D701C}" presName="bgRect" presStyleLbl="bgShp" presStyleIdx="2" presStyleCnt="5"/>
      <dgm:spPr>
        <a:solidFill>
          <a:schemeClr val="tx1"/>
        </a:solidFill>
      </dgm:spPr>
    </dgm:pt>
    <dgm:pt modelId="{B7A86C59-13AB-469E-B32B-BD1DBBB8C0BF}" type="pres">
      <dgm:prSet presAssocID="{51649301-8ACF-4151-99A2-419EDB4D70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mark"/>
        </a:ext>
      </dgm:extLst>
    </dgm:pt>
    <dgm:pt modelId="{34312FAA-96DF-47A0-AD52-8B8995A63A33}" type="pres">
      <dgm:prSet presAssocID="{51649301-8ACF-4151-99A2-419EDB4D701C}" presName="spaceRect" presStyleCnt="0"/>
      <dgm:spPr/>
    </dgm:pt>
    <dgm:pt modelId="{F8AFCAC3-98AC-4F87-AECF-CEF8D4EE8608}" type="pres">
      <dgm:prSet presAssocID="{51649301-8ACF-4151-99A2-419EDB4D701C}" presName="parTx" presStyleLbl="revTx" presStyleIdx="2" presStyleCnt="5">
        <dgm:presLayoutVars>
          <dgm:chMax val="0"/>
          <dgm:chPref val="0"/>
        </dgm:presLayoutVars>
      </dgm:prSet>
      <dgm:spPr/>
    </dgm:pt>
    <dgm:pt modelId="{4C76E0A9-76CD-460E-8920-925C31D1E23E}" type="pres">
      <dgm:prSet presAssocID="{73BBB6F6-0519-4959-BF6A-92D2D66B22E6}" presName="sibTrans" presStyleCnt="0"/>
      <dgm:spPr/>
    </dgm:pt>
    <dgm:pt modelId="{42B2AE4C-209E-4019-9743-B78895DE0313}" type="pres">
      <dgm:prSet presAssocID="{7C976FBE-510A-4140-BBCA-5BE43AED35E3}" presName="compNode" presStyleCnt="0"/>
      <dgm:spPr/>
    </dgm:pt>
    <dgm:pt modelId="{A69A816D-62CA-44DE-B333-D85C00200DC9}" type="pres">
      <dgm:prSet presAssocID="{7C976FBE-510A-4140-BBCA-5BE43AED35E3}" presName="bgRect" presStyleLbl="bgShp" presStyleIdx="3" presStyleCnt="5"/>
      <dgm:spPr>
        <a:solidFill>
          <a:schemeClr val="tx1"/>
        </a:solidFill>
      </dgm:spPr>
    </dgm:pt>
    <dgm:pt modelId="{9AEFA3CF-E36D-4B38-B9F7-B05F0D178DC9}" type="pres">
      <dgm:prSet presAssocID="{7C976FBE-510A-4140-BBCA-5BE43AED35E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a:ext>
      </dgm:extLst>
    </dgm:pt>
    <dgm:pt modelId="{80037124-C881-4D99-8742-45295CD886B5}" type="pres">
      <dgm:prSet presAssocID="{7C976FBE-510A-4140-BBCA-5BE43AED35E3}" presName="spaceRect" presStyleCnt="0"/>
      <dgm:spPr/>
    </dgm:pt>
    <dgm:pt modelId="{465719DD-6B69-4369-AD5A-609353020A08}" type="pres">
      <dgm:prSet presAssocID="{7C976FBE-510A-4140-BBCA-5BE43AED35E3}" presName="parTx" presStyleLbl="revTx" presStyleIdx="3" presStyleCnt="5">
        <dgm:presLayoutVars>
          <dgm:chMax val="0"/>
          <dgm:chPref val="0"/>
        </dgm:presLayoutVars>
      </dgm:prSet>
      <dgm:spPr/>
    </dgm:pt>
    <dgm:pt modelId="{A2E06F6F-4073-4FC4-8959-9F85DE2389DA}" type="pres">
      <dgm:prSet presAssocID="{60BBF661-5732-4E42-AB7D-0FEE03297AC1}" presName="sibTrans" presStyleCnt="0"/>
      <dgm:spPr/>
    </dgm:pt>
    <dgm:pt modelId="{D7E22937-378E-445C-B3E8-5F9FD58E43B4}" type="pres">
      <dgm:prSet presAssocID="{91CDA641-EC43-4539-9062-45A578D156FC}" presName="compNode" presStyleCnt="0"/>
      <dgm:spPr/>
    </dgm:pt>
    <dgm:pt modelId="{0D98623A-2F74-42E3-9326-8863E2718A9A}" type="pres">
      <dgm:prSet presAssocID="{91CDA641-EC43-4539-9062-45A578D156FC}" presName="bgRect" presStyleLbl="bgShp" presStyleIdx="4" presStyleCnt="5"/>
      <dgm:spPr>
        <a:solidFill>
          <a:schemeClr val="tx1"/>
        </a:solidFill>
      </dgm:spPr>
    </dgm:pt>
    <dgm:pt modelId="{74A65B4B-E8B4-40F3-9483-31E0F1C9F60F}" type="pres">
      <dgm:prSet presAssocID="{91CDA641-EC43-4539-9062-45A578D156FC}" presName="iconRect" presStyleLbl="node1" presStyleIdx="4" presStyleCnt="5" custScaleX="99837" custScaleY="99837"/>
      <dgm:spPr>
        <a:blipFill>
          <a:blip xmlns:r="http://schemas.openxmlformats.org/officeDocument/2006/relationships" r:embed="rId9">
            <a:duotone>
              <a:prstClr val="black"/>
              <a:schemeClr val="accent2">
                <a:tint val="45000"/>
                <a:satMod val="400000"/>
              </a:schemeClr>
            </a:duotone>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Stop"/>
        </a:ext>
      </dgm:extLst>
    </dgm:pt>
    <dgm:pt modelId="{EB0AFF2C-609E-4D3E-BA35-78E2D86C7AFE}" type="pres">
      <dgm:prSet presAssocID="{91CDA641-EC43-4539-9062-45A578D156FC}" presName="spaceRect" presStyleCnt="0"/>
      <dgm:spPr/>
    </dgm:pt>
    <dgm:pt modelId="{53A98FCB-F276-464E-8C95-C6F9FD42E66C}" type="pres">
      <dgm:prSet presAssocID="{91CDA641-EC43-4539-9062-45A578D156FC}" presName="parTx" presStyleLbl="revTx" presStyleIdx="4" presStyleCnt="5">
        <dgm:presLayoutVars>
          <dgm:chMax val="0"/>
          <dgm:chPref val="0"/>
        </dgm:presLayoutVars>
      </dgm:prSet>
      <dgm:spPr/>
    </dgm:pt>
  </dgm:ptLst>
  <dgm:cxnLst>
    <dgm:cxn modelId="{D620A112-4288-4A5E-B6D1-54ABB23DD449}" type="presOf" srcId="{7C976FBE-510A-4140-BBCA-5BE43AED35E3}" destId="{465719DD-6B69-4369-AD5A-609353020A08}" srcOrd="0" destOrd="0" presId="urn:microsoft.com/office/officeart/2018/2/layout/IconVerticalSolidList"/>
    <dgm:cxn modelId="{7B7D7D61-77EF-4366-8FE8-B47F22C861E7}" type="presOf" srcId="{E11B7367-02B2-4730-B03C-D7A2EA648A12}" destId="{0D21B086-A703-4D11-AC98-40AB2CA5BE61}" srcOrd="0" destOrd="0" presId="urn:microsoft.com/office/officeart/2018/2/layout/IconVerticalSolidList"/>
    <dgm:cxn modelId="{DC91A77D-3AF4-4B3B-A1ED-CB58C00627DA}" srcId="{E11B7367-02B2-4730-B03C-D7A2EA648A12}" destId="{91CDA641-EC43-4539-9062-45A578D156FC}" srcOrd="4" destOrd="0" parTransId="{EFA942D0-F39C-4312-997B-32585138B877}" sibTransId="{E14FB1E0-F98A-4399-A0B3-85EA0911E35D}"/>
    <dgm:cxn modelId="{7B210B8A-9193-4B60-86D6-D84B10B302B6}" type="presOf" srcId="{E5293FF3-82C8-4FFE-8F53-23AA0057DDDB}" destId="{BA6F8FF8-93F1-41DE-AD6E-10110981F3E9}" srcOrd="0" destOrd="0" presId="urn:microsoft.com/office/officeart/2018/2/layout/IconVerticalSolidList"/>
    <dgm:cxn modelId="{769D8490-572B-4946-8FA7-69086D0F621B}" srcId="{E11B7367-02B2-4730-B03C-D7A2EA648A12}" destId="{E5293FF3-82C8-4FFE-8F53-23AA0057DDDB}" srcOrd="0" destOrd="0" parTransId="{0F002967-B395-41D2-96BB-09E1B7A8C9A7}" sibTransId="{E43A1250-6AB0-4B7F-9CFE-DA21CFFCF35A}"/>
    <dgm:cxn modelId="{C39EC493-85EA-41C7-8E09-541D450667B1}" type="presOf" srcId="{51649301-8ACF-4151-99A2-419EDB4D701C}" destId="{F8AFCAC3-98AC-4F87-AECF-CEF8D4EE8608}" srcOrd="0" destOrd="0" presId="urn:microsoft.com/office/officeart/2018/2/layout/IconVerticalSolidList"/>
    <dgm:cxn modelId="{612750A4-D704-4106-9F98-47D57A5E8D87}" type="presOf" srcId="{13EDBC44-37BE-4227-AA8A-1F78E84869ED}" destId="{8464F25B-36EB-4C44-BC9D-4AFDBDB970D1}" srcOrd="0" destOrd="0" presId="urn:microsoft.com/office/officeart/2018/2/layout/IconVerticalSolidList"/>
    <dgm:cxn modelId="{0C2C9EA5-5F12-48CC-9C2F-91CB0B054EC0}" type="presOf" srcId="{91CDA641-EC43-4539-9062-45A578D156FC}" destId="{53A98FCB-F276-464E-8C95-C6F9FD42E66C}" srcOrd="0" destOrd="0" presId="urn:microsoft.com/office/officeart/2018/2/layout/IconVerticalSolidList"/>
    <dgm:cxn modelId="{265D03BB-170C-4AFF-AACF-126907ECC583}" srcId="{E11B7367-02B2-4730-B03C-D7A2EA648A12}" destId="{13EDBC44-37BE-4227-AA8A-1F78E84869ED}" srcOrd="1" destOrd="0" parTransId="{8D53D085-CFA1-41C1-BE25-8F8FFE4E6EC0}" sibTransId="{28BA2DE3-F9A1-4016-8EDE-898F01F2319C}"/>
    <dgm:cxn modelId="{FA5124C1-B375-420F-A743-1040E5DBBC6E}" srcId="{E11B7367-02B2-4730-B03C-D7A2EA648A12}" destId="{7C976FBE-510A-4140-BBCA-5BE43AED35E3}" srcOrd="3" destOrd="0" parTransId="{52F7EFC7-F44F-421C-A3C3-7041CAAEBE6B}" sibTransId="{60BBF661-5732-4E42-AB7D-0FEE03297AC1}"/>
    <dgm:cxn modelId="{F7B1BCCF-8B9A-45A9-8E35-F714757FE9B4}" srcId="{E11B7367-02B2-4730-B03C-D7A2EA648A12}" destId="{51649301-8ACF-4151-99A2-419EDB4D701C}" srcOrd="2" destOrd="0" parTransId="{CFCA94CA-F57C-4732-BA47-350D90C89219}" sibTransId="{73BBB6F6-0519-4959-BF6A-92D2D66B22E6}"/>
    <dgm:cxn modelId="{D63424FB-AD4B-454C-8054-D5ED43B6E880}" type="presParOf" srcId="{0D21B086-A703-4D11-AC98-40AB2CA5BE61}" destId="{E2BCCF4C-9A30-4808-82BD-70B5EBB1291E}" srcOrd="0" destOrd="0" presId="urn:microsoft.com/office/officeart/2018/2/layout/IconVerticalSolidList"/>
    <dgm:cxn modelId="{C34F4D1A-3037-40E0-AC13-579DF11662CE}" type="presParOf" srcId="{E2BCCF4C-9A30-4808-82BD-70B5EBB1291E}" destId="{33CB5ABD-50CB-4E9D-9341-5E8AB8616B7C}" srcOrd="0" destOrd="0" presId="urn:microsoft.com/office/officeart/2018/2/layout/IconVerticalSolidList"/>
    <dgm:cxn modelId="{77E5F036-F846-422D-BFED-A39DCF7BE3C0}" type="presParOf" srcId="{E2BCCF4C-9A30-4808-82BD-70B5EBB1291E}" destId="{07C0E5DC-95AB-4D51-9279-5140FE590A44}" srcOrd="1" destOrd="0" presId="urn:microsoft.com/office/officeart/2018/2/layout/IconVerticalSolidList"/>
    <dgm:cxn modelId="{F83F8A88-F542-457B-854B-A2BA5CD91778}" type="presParOf" srcId="{E2BCCF4C-9A30-4808-82BD-70B5EBB1291E}" destId="{B49F1CA4-8202-458B-BD3C-F8CD997CB7B0}" srcOrd="2" destOrd="0" presId="urn:microsoft.com/office/officeart/2018/2/layout/IconVerticalSolidList"/>
    <dgm:cxn modelId="{79DFD509-D1DD-4B08-A33C-4C6305399353}" type="presParOf" srcId="{E2BCCF4C-9A30-4808-82BD-70B5EBB1291E}" destId="{BA6F8FF8-93F1-41DE-AD6E-10110981F3E9}" srcOrd="3" destOrd="0" presId="urn:microsoft.com/office/officeart/2018/2/layout/IconVerticalSolidList"/>
    <dgm:cxn modelId="{49B23410-08DD-4F35-A4EC-892818DE5933}" type="presParOf" srcId="{0D21B086-A703-4D11-AC98-40AB2CA5BE61}" destId="{C722F355-631D-4491-83DF-B442F5E87EA8}" srcOrd="1" destOrd="0" presId="urn:microsoft.com/office/officeart/2018/2/layout/IconVerticalSolidList"/>
    <dgm:cxn modelId="{FC3C4374-EA90-417C-97CA-22935D420B58}" type="presParOf" srcId="{0D21B086-A703-4D11-AC98-40AB2CA5BE61}" destId="{1E5EC712-291F-40F7-AE22-FA9FEE922DB5}" srcOrd="2" destOrd="0" presId="urn:microsoft.com/office/officeart/2018/2/layout/IconVerticalSolidList"/>
    <dgm:cxn modelId="{C9134457-F6F1-4896-BD39-9BAB902C01CA}" type="presParOf" srcId="{1E5EC712-291F-40F7-AE22-FA9FEE922DB5}" destId="{A50EDC15-E0A9-44C8-AC92-B1DE4A5E0E6E}" srcOrd="0" destOrd="0" presId="urn:microsoft.com/office/officeart/2018/2/layout/IconVerticalSolidList"/>
    <dgm:cxn modelId="{26B4EB97-1372-46B6-9F1D-49A48FB0E445}" type="presParOf" srcId="{1E5EC712-291F-40F7-AE22-FA9FEE922DB5}" destId="{A29D4EFB-3141-48F0-AAF8-215A62F24359}" srcOrd="1" destOrd="0" presId="urn:microsoft.com/office/officeart/2018/2/layout/IconVerticalSolidList"/>
    <dgm:cxn modelId="{9325BB8A-BB0A-4CEA-B055-726E00BA8937}" type="presParOf" srcId="{1E5EC712-291F-40F7-AE22-FA9FEE922DB5}" destId="{3E8D24D4-92C8-4535-B0E7-34F0CF3D08EE}" srcOrd="2" destOrd="0" presId="urn:microsoft.com/office/officeart/2018/2/layout/IconVerticalSolidList"/>
    <dgm:cxn modelId="{4AD58F31-F4F7-47FA-84A8-D97DE0C3856B}" type="presParOf" srcId="{1E5EC712-291F-40F7-AE22-FA9FEE922DB5}" destId="{8464F25B-36EB-4C44-BC9D-4AFDBDB970D1}" srcOrd="3" destOrd="0" presId="urn:microsoft.com/office/officeart/2018/2/layout/IconVerticalSolidList"/>
    <dgm:cxn modelId="{F3829931-0416-4762-A185-DC8CB146E1F1}" type="presParOf" srcId="{0D21B086-A703-4D11-AC98-40AB2CA5BE61}" destId="{8A4CFE33-E426-48E3-A687-E730343B9C7A}" srcOrd="3" destOrd="0" presId="urn:microsoft.com/office/officeart/2018/2/layout/IconVerticalSolidList"/>
    <dgm:cxn modelId="{6DA66061-557F-4284-98B4-E7574D1BB0C7}" type="presParOf" srcId="{0D21B086-A703-4D11-AC98-40AB2CA5BE61}" destId="{01E56372-D89C-41C4-B6C6-FED21713A265}" srcOrd="4" destOrd="0" presId="urn:microsoft.com/office/officeart/2018/2/layout/IconVerticalSolidList"/>
    <dgm:cxn modelId="{979A934D-4891-490C-9C36-6F4329630825}" type="presParOf" srcId="{01E56372-D89C-41C4-B6C6-FED21713A265}" destId="{BF676746-A742-43A9-8244-5062376BC790}" srcOrd="0" destOrd="0" presId="urn:microsoft.com/office/officeart/2018/2/layout/IconVerticalSolidList"/>
    <dgm:cxn modelId="{8A0E57FA-D4E1-4302-826A-4B47681E40FE}" type="presParOf" srcId="{01E56372-D89C-41C4-B6C6-FED21713A265}" destId="{B7A86C59-13AB-469E-B32B-BD1DBBB8C0BF}" srcOrd="1" destOrd="0" presId="urn:microsoft.com/office/officeart/2018/2/layout/IconVerticalSolidList"/>
    <dgm:cxn modelId="{0829022D-6FBB-4618-9321-E5337BB338D8}" type="presParOf" srcId="{01E56372-D89C-41C4-B6C6-FED21713A265}" destId="{34312FAA-96DF-47A0-AD52-8B8995A63A33}" srcOrd="2" destOrd="0" presId="urn:microsoft.com/office/officeart/2018/2/layout/IconVerticalSolidList"/>
    <dgm:cxn modelId="{BD128C27-1FD0-4228-B320-B12AEC209E8D}" type="presParOf" srcId="{01E56372-D89C-41C4-B6C6-FED21713A265}" destId="{F8AFCAC3-98AC-4F87-AECF-CEF8D4EE8608}" srcOrd="3" destOrd="0" presId="urn:microsoft.com/office/officeart/2018/2/layout/IconVerticalSolidList"/>
    <dgm:cxn modelId="{3EC7BAFB-9013-479B-9452-BA4333A260F6}" type="presParOf" srcId="{0D21B086-A703-4D11-AC98-40AB2CA5BE61}" destId="{4C76E0A9-76CD-460E-8920-925C31D1E23E}" srcOrd="5" destOrd="0" presId="urn:microsoft.com/office/officeart/2018/2/layout/IconVerticalSolidList"/>
    <dgm:cxn modelId="{14E94106-5EED-4944-97D5-C3A88DA5F435}" type="presParOf" srcId="{0D21B086-A703-4D11-AC98-40AB2CA5BE61}" destId="{42B2AE4C-209E-4019-9743-B78895DE0313}" srcOrd="6" destOrd="0" presId="urn:microsoft.com/office/officeart/2018/2/layout/IconVerticalSolidList"/>
    <dgm:cxn modelId="{39CA8599-2DE5-4730-9B61-258B555A82B4}" type="presParOf" srcId="{42B2AE4C-209E-4019-9743-B78895DE0313}" destId="{A69A816D-62CA-44DE-B333-D85C00200DC9}" srcOrd="0" destOrd="0" presId="urn:microsoft.com/office/officeart/2018/2/layout/IconVerticalSolidList"/>
    <dgm:cxn modelId="{349AF65A-79D3-4693-B2E1-76E812A22659}" type="presParOf" srcId="{42B2AE4C-209E-4019-9743-B78895DE0313}" destId="{9AEFA3CF-E36D-4B38-B9F7-B05F0D178DC9}" srcOrd="1" destOrd="0" presId="urn:microsoft.com/office/officeart/2018/2/layout/IconVerticalSolidList"/>
    <dgm:cxn modelId="{D97B9859-EA9B-4F34-9B1D-82106558B892}" type="presParOf" srcId="{42B2AE4C-209E-4019-9743-B78895DE0313}" destId="{80037124-C881-4D99-8742-45295CD886B5}" srcOrd="2" destOrd="0" presId="urn:microsoft.com/office/officeart/2018/2/layout/IconVerticalSolidList"/>
    <dgm:cxn modelId="{D56C43EC-B911-485D-9C2B-06814D419B4F}" type="presParOf" srcId="{42B2AE4C-209E-4019-9743-B78895DE0313}" destId="{465719DD-6B69-4369-AD5A-609353020A08}" srcOrd="3" destOrd="0" presId="urn:microsoft.com/office/officeart/2018/2/layout/IconVerticalSolidList"/>
    <dgm:cxn modelId="{2DA49E04-7FB2-4A06-B475-7FD39672F0E6}" type="presParOf" srcId="{0D21B086-A703-4D11-AC98-40AB2CA5BE61}" destId="{A2E06F6F-4073-4FC4-8959-9F85DE2389DA}" srcOrd="7" destOrd="0" presId="urn:microsoft.com/office/officeart/2018/2/layout/IconVerticalSolidList"/>
    <dgm:cxn modelId="{D68FD41A-2F4C-4615-BAA0-E3AD92C882B6}" type="presParOf" srcId="{0D21B086-A703-4D11-AC98-40AB2CA5BE61}" destId="{D7E22937-378E-445C-B3E8-5F9FD58E43B4}" srcOrd="8" destOrd="0" presId="urn:microsoft.com/office/officeart/2018/2/layout/IconVerticalSolidList"/>
    <dgm:cxn modelId="{4B2D9230-AE9C-4785-BE09-90E02DD2E14A}" type="presParOf" srcId="{D7E22937-378E-445C-B3E8-5F9FD58E43B4}" destId="{0D98623A-2F74-42E3-9326-8863E2718A9A}" srcOrd="0" destOrd="0" presId="urn:microsoft.com/office/officeart/2018/2/layout/IconVerticalSolidList"/>
    <dgm:cxn modelId="{A045D905-5874-4EE0-AC53-283CE1C99B8C}" type="presParOf" srcId="{D7E22937-378E-445C-B3E8-5F9FD58E43B4}" destId="{74A65B4B-E8B4-40F3-9483-31E0F1C9F60F}" srcOrd="1" destOrd="0" presId="urn:microsoft.com/office/officeart/2018/2/layout/IconVerticalSolidList"/>
    <dgm:cxn modelId="{32E8A8A5-B370-49BE-91A8-A2B2509FB761}" type="presParOf" srcId="{D7E22937-378E-445C-B3E8-5F9FD58E43B4}" destId="{EB0AFF2C-609E-4D3E-BA35-78E2D86C7AFE}" srcOrd="2" destOrd="0" presId="urn:microsoft.com/office/officeart/2018/2/layout/IconVerticalSolidList"/>
    <dgm:cxn modelId="{6756C436-A78F-48D9-BCBA-6421C0357A46}" type="presParOf" srcId="{D7E22937-378E-445C-B3E8-5F9FD58E43B4}" destId="{53A98FCB-F276-464E-8C95-C6F9FD42E6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38A243-D8F7-4653-A4AC-F05C86ABB542}" type="doc">
      <dgm:prSet loTypeId="urn:microsoft.com/office/officeart/2005/8/layout/vList3" loCatId="list" qsTypeId="urn:microsoft.com/office/officeart/2005/8/quickstyle/simple4" qsCatId="simple" csTypeId="urn:microsoft.com/office/officeart/2005/8/colors/accent0_3" csCatId="mainScheme" phldr="1"/>
      <dgm:spPr/>
      <dgm:t>
        <a:bodyPr/>
        <a:lstStyle/>
        <a:p>
          <a:endParaRPr lang="en-US"/>
        </a:p>
      </dgm:t>
    </dgm:pt>
    <dgm:pt modelId="{3E72DF3C-486F-49F5-8196-FD74976D0FFF}">
      <dgm:prSet/>
      <dgm:spPr/>
      <dgm:t>
        <a:bodyPr/>
        <a:lstStyle/>
        <a:p>
          <a:r>
            <a:rPr lang="en-US"/>
            <a:t>Assessment of any risks created as part of the change process and mitigation of these </a:t>
          </a:r>
        </a:p>
      </dgm:t>
    </dgm:pt>
    <dgm:pt modelId="{0D3742BB-E075-4CEB-AC2E-DD58D0ACAD48}" type="parTrans" cxnId="{9809E466-D4BC-424C-812B-1179D8C3B59E}">
      <dgm:prSet/>
      <dgm:spPr/>
      <dgm:t>
        <a:bodyPr/>
        <a:lstStyle/>
        <a:p>
          <a:endParaRPr lang="en-US"/>
        </a:p>
      </dgm:t>
    </dgm:pt>
    <dgm:pt modelId="{2034CD34-7926-4ADD-87B0-4268498630EE}" type="sibTrans" cxnId="{9809E466-D4BC-424C-812B-1179D8C3B59E}">
      <dgm:prSet/>
      <dgm:spPr/>
      <dgm:t>
        <a:bodyPr/>
        <a:lstStyle/>
        <a:p>
          <a:endParaRPr lang="en-US"/>
        </a:p>
      </dgm:t>
    </dgm:pt>
    <dgm:pt modelId="{81D073DA-3B0B-477E-832F-D715EC9C4F3E}">
      <dgm:prSet custT="1"/>
      <dgm:spPr/>
      <dgm:t>
        <a:bodyPr/>
        <a:lstStyle/>
        <a:p>
          <a:r>
            <a:rPr lang="en-GB" sz="2500"/>
            <a:t>Checks and balances ensuring changes are compatible with business functions and policies</a:t>
          </a:r>
          <a:endParaRPr lang="en-US" sz="2500"/>
        </a:p>
      </dgm:t>
    </dgm:pt>
    <dgm:pt modelId="{1F8D4ED4-6459-4E5D-9B15-FE4C715CFDA1}" type="parTrans" cxnId="{512B9F1F-B314-4AB8-920F-9BD568B88697}">
      <dgm:prSet/>
      <dgm:spPr/>
      <dgm:t>
        <a:bodyPr/>
        <a:lstStyle/>
        <a:p>
          <a:endParaRPr lang="en-US"/>
        </a:p>
      </dgm:t>
    </dgm:pt>
    <dgm:pt modelId="{FCA738E3-8EAA-4B97-B5B9-F0246A8F32D5}" type="sibTrans" cxnId="{512B9F1F-B314-4AB8-920F-9BD568B88697}">
      <dgm:prSet/>
      <dgm:spPr/>
      <dgm:t>
        <a:bodyPr/>
        <a:lstStyle/>
        <a:p>
          <a:endParaRPr lang="en-US"/>
        </a:p>
      </dgm:t>
    </dgm:pt>
    <dgm:pt modelId="{E39CDB49-B7EB-4F0F-92AC-FB60B5918D8A}">
      <dgm:prSet/>
      <dgm:spPr/>
      <dgm:t>
        <a:bodyPr/>
        <a:lstStyle/>
        <a:p>
          <a:r>
            <a:rPr lang="en-GB"/>
            <a:t>Identification of any changes’ effects on data security and a response to these</a:t>
          </a:r>
          <a:endParaRPr lang="en-US"/>
        </a:p>
      </dgm:t>
    </dgm:pt>
    <dgm:pt modelId="{63A16D9A-CD79-4390-ABD7-B7E4EDF9F261}" type="parTrans" cxnId="{10B7D45C-34D6-4434-BBF8-22E7427EA4B6}">
      <dgm:prSet/>
      <dgm:spPr/>
      <dgm:t>
        <a:bodyPr/>
        <a:lstStyle/>
        <a:p>
          <a:endParaRPr lang="en-US"/>
        </a:p>
      </dgm:t>
    </dgm:pt>
    <dgm:pt modelId="{D205A831-261A-4155-BA99-15360691E092}" type="sibTrans" cxnId="{10B7D45C-34D6-4434-BBF8-22E7427EA4B6}">
      <dgm:prSet/>
      <dgm:spPr/>
      <dgm:t>
        <a:bodyPr/>
        <a:lstStyle/>
        <a:p>
          <a:endParaRPr lang="en-US"/>
        </a:p>
      </dgm:t>
    </dgm:pt>
    <dgm:pt modelId="{645DEAA7-412D-4851-A6C8-9E669BD1A242}" type="pres">
      <dgm:prSet presAssocID="{C238A243-D8F7-4653-A4AC-F05C86ABB542}" presName="linearFlow" presStyleCnt="0">
        <dgm:presLayoutVars>
          <dgm:dir/>
          <dgm:resizeHandles val="exact"/>
        </dgm:presLayoutVars>
      </dgm:prSet>
      <dgm:spPr/>
    </dgm:pt>
    <dgm:pt modelId="{ECCF9289-4E86-44C6-88D6-2722661F3AAC}" type="pres">
      <dgm:prSet presAssocID="{3E72DF3C-486F-49F5-8196-FD74976D0FFF}" presName="composite" presStyleCnt="0"/>
      <dgm:spPr/>
    </dgm:pt>
    <dgm:pt modelId="{EF73CAA8-C11D-4014-8388-6D713BB6EDEF}" type="pres">
      <dgm:prSet presAssocID="{3E72DF3C-486F-49F5-8196-FD74976D0FF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5B0A9F79-9408-4A25-A2C2-5BF5ACCFD1AC}" type="pres">
      <dgm:prSet presAssocID="{3E72DF3C-486F-49F5-8196-FD74976D0FFF}" presName="txShp" presStyleLbl="node1" presStyleIdx="0" presStyleCnt="3">
        <dgm:presLayoutVars>
          <dgm:bulletEnabled val="1"/>
        </dgm:presLayoutVars>
      </dgm:prSet>
      <dgm:spPr/>
    </dgm:pt>
    <dgm:pt modelId="{7426996E-DAE6-4F40-A843-4CE5A2F91F8C}" type="pres">
      <dgm:prSet presAssocID="{2034CD34-7926-4ADD-87B0-4268498630EE}" presName="spacing" presStyleCnt="0"/>
      <dgm:spPr/>
    </dgm:pt>
    <dgm:pt modelId="{ECF7D928-DCA1-465D-A1AD-112A1DFA1BA2}" type="pres">
      <dgm:prSet presAssocID="{81D073DA-3B0B-477E-832F-D715EC9C4F3E}" presName="composite" presStyleCnt="0"/>
      <dgm:spPr/>
    </dgm:pt>
    <dgm:pt modelId="{6562506E-ACF3-4D4E-8954-8F29C629133A}" type="pres">
      <dgm:prSet presAssocID="{81D073DA-3B0B-477E-832F-D715EC9C4F3E}"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list"/>
        </a:ext>
      </dgm:extLst>
    </dgm:pt>
    <dgm:pt modelId="{2BA97DCF-39D0-4A28-8D5A-63E2940487B8}" type="pres">
      <dgm:prSet presAssocID="{81D073DA-3B0B-477E-832F-D715EC9C4F3E}" presName="txShp" presStyleLbl="node1" presStyleIdx="1" presStyleCnt="3">
        <dgm:presLayoutVars>
          <dgm:bulletEnabled val="1"/>
        </dgm:presLayoutVars>
      </dgm:prSet>
      <dgm:spPr/>
    </dgm:pt>
    <dgm:pt modelId="{35D1255C-1C72-4950-B1F6-AEC47BEE9778}" type="pres">
      <dgm:prSet presAssocID="{FCA738E3-8EAA-4B97-B5B9-F0246A8F32D5}" presName="spacing" presStyleCnt="0"/>
      <dgm:spPr/>
    </dgm:pt>
    <dgm:pt modelId="{1BCAB43F-965E-4BE0-A56A-8CC2B73BDA29}" type="pres">
      <dgm:prSet presAssocID="{E39CDB49-B7EB-4F0F-92AC-FB60B5918D8A}" presName="composite" presStyleCnt="0"/>
      <dgm:spPr/>
    </dgm:pt>
    <dgm:pt modelId="{BF27F16A-15D4-4336-947F-1C9F9C10F0B4}" type="pres">
      <dgm:prSet presAssocID="{E39CDB49-B7EB-4F0F-92AC-FB60B5918D8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09C05998-5D9B-4E96-9D05-4CE0BBFFD18F}" type="pres">
      <dgm:prSet presAssocID="{E39CDB49-B7EB-4F0F-92AC-FB60B5918D8A}" presName="txShp" presStyleLbl="node1" presStyleIdx="2" presStyleCnt="3">
        <dgm:presLayoutVars>
          <dgm:bulletEnabled val="1"/>
        </dgm:presLayoutVars>
      </dgm:prSet>
      <dgm:spPr/>
    </dgm:pt>
  </dgm:ptLst>
  <dgm:cxnLst>
    <dgm:cxn modelId="{C737370C-BBA2-4648-AAA1-87A12C21208F}" type="presOf" srcId="{81D073DA-3B0B-477E-832F-D715EC9C4F3E}" destId="{2BA97DCF-39D0-4A28-8D5A-63E2940487B8}" srcOrd="0" destOrd="0" presId="urn:microsoft.com/office/officeart/2005/8/layout/vList3"/>
    <dgm:cxn modelId="{512B9F1F-B314-4AB8-920F-9BD568B88697}" srcId="{C238A243-D8F7-4653-A4AC-F05C86ABB542}" destId="{81D073DA-3B0B-477E-832F-D715EC9C4F3E}" srcOrd="1" destOrd="0" parTransId="{1F8D4ED4-6459-4E5D-9B15-FE4C715CFDA1}" sibTransId="{FCA738E3-8EAA-4B97-B5B9-F0246A8F32D5}"/>
    <dgm:cxn modelId="{10B7D45C-34D6-4434-BBF8-22E7427EA4B6}" srcId="{C238A243-D8F7-4653-A4AC-F05C86ABB542}" destId="{E39CDB49-B7EB-4F0F-92AC-FB60B5918D8A}" srcOrd="2" destOrd="0" parTransId="{63A16D9A-CD79-4390-ABD7-B7E4EDF9F261}" sibTransId="{D205A831-261A-4155-BA99-15360691E092}"/>
    <dgm:cxn modelId="{9809E466-D4BC-424C-812B-1179D8C3B59E}" srcId="{C238A243-D8F7-4653-A4AC-F05C86ABB542}" destId="{3E72DF3C-486F-49F5-8196-FD74976D0FFF}" srcOrd="0" destOrd="0" parTransId="{0D3742BB-E075-4CEB-AC2E-DD58D0ACAD48}" sibTransId="{2034CD34-7926-4ADD-87B0-4268498630EE}"/>
    <dgm:cxn modelId="{8179DBBA-0CDC-4834-8BA9-D8FDC06F3204}" type="presOf" srcId="{E39CDB49-B7EB-4F0F-92AC-FB60B5918D8A}" destId="{09C05998-5D9B-4E96-9D05-4CE0BBFFD18F}" srcOrd="0" destOrd="0" presId="urn:microsoft.com/office/officeart/2005/8/layout/vList3"/>
    <dgm:cxn modelId="{CFAF53D3-2CBC-4FD9-AB49-FF3C1D2464F2}" type="presOf" srcId="{C238A243-D8F7-4653-A4AC-F05C86ABB542}" destId="{645DEAA7-412D-4851-A6C8-9E669BD1A242}" srcOrd="0" destOrd="0" presId="urn:microsoft.com/office/officeart/2005/8/layout/vList3"/>
    <dgm:cxn modelId="{64ABE5E7-A634-44F9-ABD9-3514457DC0EB}" type="presOf" srcId="{3E72DF3C-486F-49F5-8196-FD74976D0FFF}" destId="{5B0A9F79-9408-4A25-A2C2-5BF5ACCFD1AC}" srcOrd="0" destOrd="0" presId="urn:microsoft.com/office/officeart/2005/8/layout/vList3"/>
    <dgm:cxn modelId="{8749EB6D-C70B-43DB-A078-56E015C24731}" type="presParOf" srcId="{645DEAA7-412D-4851-A6C8-9E669BD1A242}" destId="{ECCF9289-4E86-44C6-88D6-2722661F3AAC}" srcOrd="0" destOrd="0" presId="urn:microsoft.com/office/officeart/2005/8/layout/vList3"/>
    <dgm:cxn modelId="{49106D5A-B96D-49A4-83AC-1FADAC57ECBD}" type="presParOf" srcId="{ECCF9289-4E86-44C6-88D6-2722661F3AAC}" destId="{EF73CAA8-C11D-4014-8388-6D713BB6EDEF}" srcOrd="0" destOrd="0" presId="urn:microsoft.com/office/officeart/2005/8/layout/vList3"/>
    <dgm:cxn modelId="{7F417709-5EA6-4D8C-90C7-887FDEFF1A1A}" type="presParOf" srcId="{ECCF9289-4E86-44C6-88D6-2722661F3AAC}" destId="{5B0A9F79-9408-4A25-A2C2-5BF5ACCFD1AC}" srcOrd="1" destOrd="0" presId="urn:microsoft.com/office/officeart/2005/8/layout/vList3"/>
    <dgm:cxn modelId="{2D92B6F7-F416-4ECB-808B-B536B5B65BCD}" type="presParOf" srcId="{645DEAA7-412D-4851-A6C8-9E669BD1A242}" destId="{7426996E-DAE6-4F40-A843-4CE5A2F91F8C}" srcOrd="1" destOrd="0" presId="urn:microsoft.com/office/officeart/2005/8/layout/vList3"/>
    <dgm:cxn modelId="{093DB391-CB5E-4F73-A1E9-AD266F3C68ED}" type="presParOf" srcId="{645DEAA7-412D-4851-A6C8-9E669BD1A242}" destId="{ECF7D928-DCA1-465D-A1AD-112A1DFA1BA2}" srcOrd="2" destOrd="0" presId="urn:microsoft.com/office/officeart/2005/8/layout/vList3"/>
    <dgm:cxn modelId="{DCE9A358-5B09-4987-B66B-DFA4C0FB05D8}" type="presParOf" srcId="{ECF7D928-DCA1-465D-A1AD-112A1DFA1BA2}" destId="{6562506E-ACF3-4D4E-8954-8F29C629133A}" srcOrd="0" destOrd="0" presId="urn:microsoft.com/office/officeart/2005/8/layout/vList3"/>
    <dgm:cxn modelId="{A6CADCD9-8125-400B-991E-E656C7A76E88}" type="presParOf" srcId="{ECF7D928-DCA1-465D-A1AD-112A1DFA1BA2}" destId="{2BA97DCF-39D0-4A28-8D5A-63E2940487B8}" srcOrd="1" destOrd="0" presId="urn:microsoft.com/office/officeart/2005/8/layout/vList3"/>
    <dgm:cxn modelId="{963FE61F-99FF-478F-82CE-4876DF6C8F3A}" type="presParOf" srcId="{645DEAA7-412D-4851-A6C8-9E669BD1A242}" destId="{35D1255C-1C72-4950-B1F6-AEC47BEE9778}" srcOrd="3" destOrd="0" presId="urn:microsoft.com/office/officeart/2005/8/layout/vList3"/>
    <dgm:cxn modelId="{46C6ACC4-0E47-4303-9831-A0476498F769}" type="presParOf" srcId="{645DEAA7-412D-4851-A6C8-9E669BD1A242}" destId="{1BCAB43F-965E-4BE0-A56A-8CC2B73BDA29}" srcOrd="4" destOrd="0" presId="urn:microsoft.com/office/officeart/2005/8/layout/vList3"/>
    <dgm:cxn modelId="{2DEE6CA6-8F10-4276-A405-83BB07D2E7EF}" type="presParOf" srcId="{1BCAB43F-965E-4BE0-A56A-8CC2B73BDA29}" destId="{BF27F16A-15D4-4336-947F-1C9F9C10F0B4}" srcOrd="0" destOrd="0" presId="urn:microsoft.com/office/officeart/2005/8/layout/vList3"/>
    <dgm:cxn modelId="{21A3151D-8CB0-470D-9781-C34E3CAA0383}" type="presParOf" srcId="{1BCAB43F-965E-4BE0-A56A-8CC2B73BDA29}" destId="{09C05998-5D9B-4E96-9D05-4CE0BBFFD18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913012A-475C-43EB-BB74-84BD15AAC4B5}" type="doc">
      <dgm:prSet loTypeId="urn:microsoft.com/office/officeart/2005/8/layout/pList1" loCatId="list" qsTypeId="urn:microsoft.com/office/officeart/2005/8/quickstyle/simple1" qsCatId="simple" csTypeId="urn:microsoft.com/office/officeart/2005/8/colors/accent0_3" csCatId="mainScheme" phldr="1"/>
      <dgm:spPr/>
      <dgm:t>
        <a:bodyPr/>
        <a:lstStyle/>
        <a:p>
          <a:endParaRPr lang="en-US"/>
        </a:p>
      </dgm:t>
    </dgm:pt>
    <dgm:pt modelId="{1DC99D4B-AD2F-41D3-BB09-9EA91995BCB3}">
      <dgm:prSet phldrT="[Text]"/>
      <dgm:spPr/>
      <dgm:t>
        <a:bodyPr/>
        <a:lstStyle/>
        <a:p>
          <a:r>
            <a:rPr lang="en-GB"/>
            <a:t>Continuous</a:t>
          </a:r>
          <a:endParaRPr lang="en-US"/>
        </a:p>
      </dgm:t>
    </dgm:pt>
    <dgm:pt modelId="{98B3566A-4D0C-484E-A183-228F45E28277}" type="parTrans" cxnId="{B6A1AC47-4711-4823-80DE-5706E0C9A724}">
      <dgm:prSet/>
      <dgm:spPr/>
      <dgm:t>
        <a:bodyPr/>
        <a:lstStyle/>
        <a:p>
          <a:endParaRPr lang="en-US"/>
        </a:p>
      </dgm:t>
    </dgm:pt>
    <dgm:pt modelId="{9FD33984-3A2B-4136-A279-CEAE6BEB9DAE}" type="sibTrans" cxnId="{B6A1AC47-4711-4823-80DE-5706E0C9A724}">
      <dgm:prSet/>
      <dgm:spPr/>
      <dgm:t>
        <a:bodyPr/>
        <a:lstStyle/>
        <a:p>
          <a:endParaRPr lang="en-US"/>
        </a:p>
      </dgm:t>
    </dgm:pt>
    <dgm:pt modelId="{F8F52120-B28C-4350-9AE9-A22A31AFD15E}">
      <dgm:prSet phldrT="[Text]"/>
      <dgm:spPr/>
      <dgm:t>
        <a:bodyPr/>
        <a:lstStyle/>
        <a:p>
          <a:r>
            <a:rPr lang="en-GB"/>
            <a:t>Periodic</a:t>
          </a:r>
          <a:endParaRPr lang="en-US"/>
        </a:p>
      </dgm:t>
    </dgm:pt>
    <dgm:pt modelId="{E52EF4C1-DC3F-4F20-9B5A-B49E3AB31C89}" type="parTrans" cxnId="{3224521F-786A-470B-92C1-2E61422C0049}">
      <dgm:prSet/>
      <dgm:spPr/>
      <dgm:t>
        <a:bodyPr/>
        <a:lstStyle/>
        <a:p>
          <a:endParaRPr lang="en-US"/>
        </a:p>
      </dgm:t>
    </dgm:pt>
    <dgm:pt modelId="{C9E0B2F5-117F-4B1D-B8A7-4078E6CF2A54}" type="sibTrans" cxnId="{3224521F-786A-470B-92C1-2E61422C0049}">
      <dgm:prSet/>
      <dgm:spPr/>
      <dgm:t>
        <a:bodyPr/>
        <a:lstStyle/>
        <a:p>
          <a:endParaRPr lang="en-US"/>
        </a:p>
      </dgm:t>
    </dgm:pt>
    <dgm:pt modelId="{A9AAB600-01B4-4C4A-BC39-44CA519292E4}" type="pres">
      <dgm:prSet presAssocID="{6913012A-475C-43EB-BB74-84BD15AAC4B5}" presName="Name0" presStyleCnt="0">
        <dgm:presLayoutVars>
          <dgm:dir/>
          <dgm:resizeHandles val="exact"/>
        </dgm:presLayoutVars>
      </dgm:prSet>
      <dgm:spPr/>
    </dgm:pt>
    <dgm:pt modelId="{2FE3966B-E89A-4110-8AAA-D6A1F8A661D2}" type="pres">
      <dgm:prSet presAssocID="{1DC99D4B-AD2F-41D3-BB09-9EA91995BCB3}" presName="compNode" presStyleCnt="0"/>
      <dgm:spPr/>
    </dgm:pt>
    <dgm:pt modelId="{1BA062FC-FCFE-45EA-BAA8-202ECE2F7198}" type="pres">
      <dgm:prSet presAssocID="{1DC99D4B-AD2F-41D3-BB09-9EA91995BCB3}" presName="pictRect" presStyleLbl="node1" presStyleIdx="0" presStyleCnt="2" custScaleX="63967" custScaleY="91402"/>
      <dgm:spPr>
        <a:prstGeom prst="round2DiagRect">
          <a:avLst/>
        </a:prstGeom>
        <a:ln>
          <a:noFill/>
        </a:ln>
      </dgm:spPr>
      <dgm:extLst/>
    </dgm:pt>
    <dgm:pt modelId="{08CC8143-5A9A-4AE8-AD6F-135597FD4571}" type="pres">
      <dgm:prSet presAssocID="{1DC99D4B-AD2F-41D3-BB09-9EA91995BCB3}" presName="textRect" presStyleLbl="revTx" presStyleIdx="0" presStyleCnt="2" custLinFactNeighborX="-220" custLinFactNeighborY="-7313">
        <dgm:presLayoutVars>
          <dgm:bulletEnabled val="1"/>
        </dgm:presLayoutVars>
      </dgm:prSet>
      <dgm:spPr/>
    </dgm:pt>
    <dgm:pt modelId="{9A658864-B224-4EFC-BBA9-8997B8381565}" type="pres">
      <dgm:prSet presAssocID="{9FD33984-3A2B-4136-A279-CEAE6BEB9DAE}" presName="sibTrans" presStyleLbl="sibTrans2D1" presStyleIdx="0" presStyleCnt="0"/>
      <dgm:spPr/>
    </dgm:pt>
    <dgm:pt modelId="{0A492DB0-B194-43DD-99D9-07728D5353EE}" type="pres">
      <dgm:prSet presAssocID="{F8F52120-B28C-4350-9AE9-A22A31AFD15E}" presName="compNode" presStyleCnt="0"/>
      <dgm:spPr/>
    </dgm:pt>
    <dgm:pt modelId="{FD2283D3-0301-4686-A81C-7C2B878FFD64}" type="pres">
      <dgm:prSet presAssocID="{F8F52120-B28C-4350-9AE9-A22A31AFD15E}" presName="pictRect" presStyleLbl="node1" presStyleIdx="1" presStyleCnt="2" custScaleX="63967" custScaleY="91790"/>
      <dgm:spPr>
        <a:prstGeom prst="round2DiagRect">
          <a:avLst/>
        </a:prstGeom>
        <a:ln>
          <a:noFill/>
        </a:ln>
      </dgm:spPr>
    </dgm:pt>
    <dgm:pt modelId="{27433C75-48D9-49B9-8BE3-94D17750E663}" type="pres">
      <dgm:prSet presAssocID="{F8F52120-B28C-4350-9AE9-A22A31AFD15E}" presName="textRect" presStyleLbl="revTx" presStyleIdx="1" presStyleCnt="2" custLinFactNeighborX="-181" custLinFactNeighborY="-6648">
        <dgm:presLayoutVars>
          <dgm:bulletEnabled val="1"/>
        </dgm:presLayoutVars>
      </dgm:prSet>
      <dgm:spPr/>
    </dgm:pt>
  </dgm:ptLst>
  <dgm:cxnLst>
    <dgm:cxn modelId="{3224521F-786A-470B-92C1-2E61422C0049}" srcId="{6913012A-475C-43EB-BB74-84BD15AAC4B5}" destId="{F8F52120-B28C-4350-9AE9-A22A31AFD15E}" srcOrd="1" destOrd="0" parTransId="{E52EF4C1-DC3F-4F20-9B5A-B49E3AB31C89}" sibTransId="{C9E0B2F5-117F-4B1D-B8A7-4078E6CF2A54}"/>
    <dgm:cxn modelId="{B6A1AC47-4711-4823-80DE-5706E0C9A724}" srcId="{6913012A-475C-43EB-BB74-84BD15AAC4B5}" destId="{1DC99D4B-AD2F-41D3-BB09-9EA91995BCB3}" srcOrd="0" destOrd="0" parTransId="{98B3566A-4D0C-484E-A183-228F45E28277}" sibTransId="{9FD33984-3A2B-4136-A279-CEAE6BEB9DAE}"/>
    <dgm:cxn modelId="{B845944F-BE34-4629-852A-2B2A623F3C97}" type="presOf" srcId="{6913012A-475C-43EB-BB74-84BD15AAC4B5}" destId="{A9AAB600-01B4-4C4A-BC39-44CA519292E4}" srcOrd="0" destOrd="0" presId="urn:microsoft.com/office/officeart/2005/8/layout/pList1"/>
    <dgm:cxn modelId="{1CC8BD93-0F41-4DAC-95EB-C0B2743902D8}" type="presOf" srcId="{F8F52120-B28C-4350-9AE9-A22A31AFD15E}" destId="{27433C75-48D9-49B9-8BE3-94D17750E663}" srcOrd="0" destOrd="0" presId="urn:microsoft.com/office/officeart/2005/8/layout/pList1"/>
    <dgm:cxn modelId="{8E24789F-A19E-41CE-8072-FBA6524392CB}" type="presOf" srcId="{1DC99D4B-AD2F-41D3-BB09-9EA91995BCB3}" destId="{08CC8143-5A9A-4AE8-AD6F-135597FD4571}" srcOrd="0" destOrd="0" presId="urn:microsoft.com/office/officeart/2005/8/layout/pList1"/>
    <dgm:cxn modelId="{F186B7FC-E8E8-405B-816D-57FB518C0D9C}" type="presOf" srcId="{9FD33984-3A2B-4136-A279-CEAE6BEB9DAE}" destId="{9A658864-B224-4EFC-BBA9-8997B8381565}" srcOrd="0" destOrd="0" presId="urn:microsoft.com/office/officeart/2005/8/layout/pList1"/>
    <dgm:cxn modelId="{7D024EC8-D1B0-4B50-BCFC-12A0303634FC}" type="presParOf" srcId="{A9AAB600-01B4-4C4A-BC39-44CA519292E4}" destId="{2FE3966B-E89A-4110-8AAA-D6A1F8A661D2}" srcOrd="0" destOrd="0" presId="urn:microsoft.com/office/officeart/2005/8/layout/pList1"/>
    <dgm:cxn modelId="{ECE6726D-9A8A-499B-AEC9-737E97B73CF9}" type="presParOf" srcId="{2FE3966B-E89A-4110-8AAA-D6A1F8A661D2}" destId="{1BA062FC-FCFE-45EA-BAA8-202ECE2F7198}" srcOrd="0" destOrd="0" presId="urn:microsoft.com/office/officeart/2005/8/layout/pList1"/>
    <dgm:cxn modelId="{24AA1B81-A1FD-4752-AB69-DF305BE1FFB8}" type="presParOf" srcId="{2FE3966B-E89A-4110-8AAA-D6A1F8A661D2}" destId="{08CC8143-5A9A-4AE8-AD6F-135597FD4571}" srcOrd="1" destOrd="0" presId="urn:microsoft.com/office/officeart/2005/8/layout/pList1"/>
    <dgm:cxn modelId="{E94BA208-4755-4BF4-B985-A011B5541DA8}" type="presParOf" srcId="{A9AAB600-01B4-4C4A-BC39-44CA519292E4}" destId="{9A658864-B224-4EFC-BBA9-8997B8381565}" srcOrd="1" destOrd="0" presId="urn:microsoft.com/office/officeart/2005/8/layout/pList1"/>
    <dgm:cxn modelId="{C85AC74A-3B98-4442-AFF3-05A0389F1027}" type="presParOf" srcId="{A9AAB600-01B4-4C4A-BC39-44CA519292E4}" destId="{0A492DB0-B194-43DD-99D9-07728D5353EE}" srcOrd="2" destOrd="0" presId="urn:microsoft.com/office/officeart/2005/8/layout/pList1"/>
    <dgm:cxn modelId="{C7BD2B3E-2869-4BD3-8A21-105168417CF2}" type="presParOf" srcId="{0A492DB0-B194-43DD-99D9-07728D5353EE}" destId="{FD2283D3-0301-4686-A81C-7C2B878FFD64}" srcOrd="0" destOrd="0" presId="urn:microsoft.com/office/officeart/2005/8/layout/pList1"/>
    <dgm:cxn modelId="{EC5F04D9-7CAA-4CD9-9271-AAE1CEDD31C7}" type="presParOf" srcId="{0A492DB0-B194-43DD-99D9-07728D5353EE}" destId="{27433C75-48D9-49B9-8BE3-94D17750E66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DC9E13-CC17-400B-B46F-33B162AE5587}" type="doc">
      <dgm:prSet loTypeId="urn:microsoft.com/office/officeart/2018/5/layout/IconLeaf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BBFF955-BC31-4943-98E3-527575A18D2A}">
      <dgm:prSet/>
      <dgm:spPr/>
      <dgm:t>
        <a:bodyPr/>
        <a:lstStyle/>
        <a:p>
          <a:pPr>
            <a:defRPr cap="all"/>
          </a:pPr>
          <a:r>
            <a:rPr lang="en-GB"/>
            <a:t>Internal auditors (e.g. directors, managers, subject area experts)</a:t>
          </a:r>
          <a:endParaRPr lang="en-US"/>
        </a:p>
      </dgm:t>
    </dgm:pt>
    <dgm:pt modelId="{C593FABF-4D92-48C5-A4A1-B043C69FB64A}" type="parTrans" cxnId="{F967147D-1DB3-4E8E-998C-04FC46AF591E}">
      <dgm:prSet/>
      <dgm:spPr/>
      <dgm:t>
        <a:bodyPr/>
        <a:lstStyle/>
        <a:p>
          <a:endParaRPr lang="en-US"/>
        </a:p>
      </dgm:t>
    </dgm:pt>
    <dgm:pt modelId="{4186D6FE-54ED-4E64-9ADE-E45332E7F827}" type="sibTrans" cxnId="{F967147D-1DB3-4E8E-998C-04FC46AF591E}">
      <dgm:prSet/>
      <dgm:spPr/>
      <dgm:t>
        <a:bodyPr/>
        <a:lstStyle/>
        <a:p>
          <a:endParaRPr lang="en-US"/>
        </a:p>
      </dgm:t>
    </dgm:pt>
    <dgm:pt modelId="{A8A16621-E799-4FAA-9115-75DB029BF924}">
      <dgm:prSet/>
      <dgm:spPr/>
      <dgm:t>
        <a:bodyPr/>
        <a:lstStyle/>
        <a:p>
          <a:pPr>
            <a:defRPr cap="all"/>
          </a:pPr>
          <a:r>
            <a:rPr lang="en-GB"/>
            <a:t>External auditors/consultants</a:t>
          </a:r>
          <a:endParaRPr lang="en-US"/>
        </a:p>
      </dgm:t>
    </dgm:pt>
    <dgm:pt modelId="{BF2D0B3D-918C-4C77-96C0-B47FD3CE3BE5}" type="parTrans" cxnId="{2A7AD567-C2E0-4F6E-B197-83099A8246B2}">
      <dgm:prSet/>
      <dgm:spPr/>
      <dgm:t>
        <a:bodyPr/>
        <a:lstStyle/>
        <a:p>
          <a:endParaRPr lang="en-US"/>
        </a:p>
      </dgm:t>
    </dgm:pt>
    <dgm:pt modelId="{A32768D2-D315-443A-A908-140E45CF26E7}" type="sibTrans" cxnId="{2A7AD567-C2E0-4F6E-B197-83099A8246B2}">
      <dgm:prSet/>
      <dgm:spPr/>
      <dgm:t>
        <a:bodyPr/>
        <a:lstStyle/>
        <a:p>
          <a:endParaRPr lang="en-US"/>
        </a:p>
      </dgm:t>
    </dgm:pt>
    <dgm:pt modelId="{9E087E3A-764C-4380-8FA7-12D0C7472CF9}" type="pres">
      <dgm:prSet presAssocID="{13DC9E13-CC17-400B-B46F-33B162AE5587}" presName="root" presStyleCnt="0">
        <dgm:presLayoutVars>
          <dgm:dir/>
          <dgm:resizeHandles val="exact"/>
        </dgm:presLayoutVars>
      </dgm:prSet>
      <dgm:spPr/>
    </dgm:pt>
    <dgm:pt modelId="{3E5FF30A-3BA0-420D-B479-B3EF78428FB5}" type="pres">
      <dgm:prSet presAssocID="{DBBFF955-BC31-4943-98E3-527575A18D2A}" presName="compNode" presStyleCnt="0"/>
      <dgm:spPr/>
    </dgm:pt>
    <dgm:pt modelId="{CE99A0E5-BE50-4E61-8A3E-88A6E6A2D1D0}" type="pres">
      <dgm:prSet presAssocID="{DBBFF955-BC31-4943-98E3-527575A18D2A}" presName="iconBgRect" presStyleLbl="bgShp" presStyleIdx="0" presStyleCnt="2"/>
      <dgm:spPr>
        <a:prstGeom prst="round2DiagRect">
          <a:avLst>
            <a:gd name="adj1" fmla="val 29727"/>
            <a:gd name="adj2" fmla="val 0"/>
          </a:avLst>
        </a:prstGeom>
        <a:solidFill>
          <a:srgbClr val="252C36"/>
        </a:solidFill>
        <a:ln>
          <a:noFill/>
        </a:ln>
      </dgm:spPr>
    </dgm:pt>
    <dgm:pt modelId="{514CD486-B08B-4AEF-BC22-3F94CA486D65}" type="pres">
      <dgm:prSet presAssocID="{DBBFF955-BC31-4943-98E3-527575A18D2A}"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
        </a:ext>
      </dgm:extLst>
    </dgm:pt>
    <dgm:pt modelId="{DEB5BFB6-3915-4807-89F7-9A699B3A5B50}" type="pres">
      <dgm:prSet presAssocID="{DBBFF955-BC31-4943-98E3-527575A18D2A}" presName="spaceRect" presStyleCnt="0"/>
      <dgm:spPr/>
    </dgm:pt>
    <dgm:pt modelId="{0005D85A-F45D-4400-8E9B-315D5E98F668}" type="pres">
      <dgm:prSet presAssocID="{DBBFF955-BC31-4943-98E3-527575A18D2A}" presName="textRect" presStyleLbl="revTx" presStyleIdx="0" presStyleCnt="2">
        <dgm:presLayoutVars>
          <dgm:chMax val="1"/>
          <dgm:chPref val="1"/>
        </dgm:presLayoutVars>
      </dgm:prSet>
      <dgm:spPr/>
    </dgm:pt>
    <dgm:pt modelId="{A1D0FFB2-045F-4A69-8654-8875387A562E}" type="pres">
      <dgm:prSet presAssocID="{4186D6FE-54ED-4E64-9ADE-E45332E7F827}" presName="sibTrans" presStyleCnt="0"/>
      <dgm:spPr/>
    </dgm:pt>
    <dgm:pt modelId="{DE7838DA-F558-4053-8A98-4D1BEEBBEFAD}" type="pres">
      <dgm:prSet presAssocID="{A8A16621-E799-4FAA-9115-75DB029BF924}" presName="compNode" presStyleCnt="0"/>
      <dgm:spPr/>
    </dgm:pt>
    <dgm:pt modelId="{67622424-99AE-4F14-AEB7-DF0B6707C920}" type="pres">
      <dgm:prSet presAssocID="{A8A16621-E799-4FAA-9115-75DB029BF924}" presName="iconBgRect" presStyleLbl="bgShp" presStyleIdx="1" presStyleCnt="2"/>
      <dgm:spPr>
        <a:prstGeom prst="round2DiagRect">
          <a:avLst>
            <a:gd name="adj1" fmla="val 29727"/>
            <a:gd name="adj2" fmla="val 0"/>
          </a:avLst>
        </a:prstGeom>
        <a:solidFill>
          <a:srgbClr val="252C36"/>
        </a:solidFill>
        <a:ln>
          <a:noFill/>
        </a:ln>
      </dgm:spPr>
    </dgm:pt>
    <dgm:pt modelId="{C73D66F7-965A-4CE7-AB87-E232BFCA9F6D}" type="pres">
      <dgm:prSet presAssocID="{A8A16621-E799-4FAA-9115-75DB029BF92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acher"/>
        </a:ext>
      </dgm:extLst>
    </dgm:pt>
    <dgm:pt modelId="{E2BC7C3B-5F3E-43FF-B41D-525393D5A87D}" type="pres">
      <dgm:prSet presAssocID="{A8A16621-E799-4FAA-9115-75DB029BF924}" presName="spaceRect" presStyleCnt="0"/>
      <dgm:spPr/>
    </dgm:pt>
    <dgm:pt modelId="{F5C91D59-9C04-435D-9375-5AF258DD447E}" type="pres">
      <dgm:prSet presAssocID="{A8A16621-E799-4FAA-9115-75DB029BF924}" presName="textRect" presStyleLbl="revTx" presStyleIdx="1" presStyleCnt="2">
        <dgm:presLayoutVars>
          <dgm:chMax val="1"/>
          <dgm:chPref val="1"/>
        </dgm:presLayoutVars>
      </dgm:prSet>
      <dgm:spPr/>
    </dgm:pt>
  </dgm:ptLst>
  <dgm:cxnLst>
    <dgm:cxn modelId="{A97FA413-A38B-44B2-AD8D-3BC5621ABFB2}" type="presOf" srcId="{DBBFF955-BC31-4943-98E3-527575A18D2A}" destId="{0005D85A-F45D-4400-8E9B-315D5E98F668}" srcOrd="0" destOrd="0" presId="urn:microsoft.com/office/officeart/2018/5/layout/IconLeafLabelList"/>
    <dgm:cxn modelId="{14A1405D-50F4-4044-B4C3-E3F7A208F3D7}" type="presOf" srcId="{A8A16621-E799-4FAA-9115-75DB029BF924}" destId="{F5C91D59-9C04-435D-9375-5AF258DD447E}" srcOrd="0" destOrd="0" presId="urn:microsoft.com/office/officeart/2018/5/layout/IconLeafLabelList"/>
    <dgm:cxn modelId="{2A7AD567-C2E0-4F6E-B197-83099A8246B2}" srcId="{13DC9E13-CC17-400B-B46F-33B162AE5587}" destId="{A8A16621-E799-4FAA-9115-75DB029BF924}" srcOrd="1" destOrd="0" parTransId="{BF2D0B3D-918C-4C77-96C0-B47FD3CE3BE5}" sibTransId="{A32768D2-D315-443A-A908-140E45CF26E7}"/>
    <dgm:cxn modelId="{F967147D-1DB3-4E8E-998C-04FC46AF591E}" srcId="{13DC9E13-CC17-400B-B46F-33B162AE5587}" destId="{DBBFF955-BC31-4943-98E3-527575A18D2A}" srcOrd="0" destOrd="0" parTransId="{C593FABF-4D92-48C5-A4A1-B043C69FB64A}" sibTransId="{4186D6FE-54ED-4E64-9ADE-E45332E7F827}"/>
    <dgm:cxn modelId="{36E1A6DA-01B4-44D8-B188-B00A535A215E}" type="presOf" srcId="{13DC9E13-CC17-400B-B46F-33B162AE5587}" destId="{9E087E3A-764C-4380-8FA7-12D0C7472CF9}" srcOrd="0" destOrd="0" presId="urn:microsoft.com/office/officeart/2018/5/layout/IconLeafLabelList"/>
    <dgm:cxn modelId="{D886688F-07C0-42A8-9E7A-6C9AF274DE33}" type="presParOf" srcId="{9E087E3A-764C-4380-8FA7-12D0C7472CF9}" destId="{3E5FF30A-3BA0-420D-B479-B3EF78428FB5}" srcOrd="0" destOrd="0" presId="urn:microsoft.com/office/officeart/2018/5/layout/IconLeafLabelList"/>
    <dgm:cxn modelId="{0ACC0CB3-563C-47DF-976A-854074BF8A8E}" type="presParOf" srcId="{3E5FF30A-3BA0-420D-B479-B3EF78428FB5}" destId="{CE99A0E5-BE50-4E61-8A3E-88A6E6A2D1D0}" srcOrd="0" destOrd="0" presId="urn:microsoft.com/office/officeart/2018/5/layout/IconLeafLabelList"/>
    <dgm:cxn modelId="{82FF7169-32A1-4E53-8A0F-97C3E158BDB6}" type="presParOf" srcId="{3E5FF30A-3BA0-420D-B479-B3EF78428FB5}" destId="{514CD486-B08B-4AEF-BC22-3F94CA486D65}" srcOrd="1" destOrd="0" presId="urn:microsoft.com/office/officeart/2018/5/layout/IconLeafLabelList"/>
    <dgm:cxn modelId="{71D5C191-62CA-480E-B965-E4483420752F}" type="presParOf" srcId="{3E5FF30A-3BA0-420D-B479-B3EF78428FB5}" destId="{DEB5BFB6-3915-4807-89F7-9A699B3A5B50}" srcOrd="2" destOrd="0" presId="urn:microsoft.com/office/officeart/2018/5/layout/IconLeafLabelList"/>
    <dgm:cxn modelId="{3F02902E-22A9-43BF-AF27-7564CE190662}" type="presParOf" srcId="{3E5FF30A-3BA0-420D-B479-B3EF78428FB5}" destId="{0005D85A-F45D-4400-8E9B-315D5E98F668}" srcOrd="3" destOrd="0" presId="urn:microsoft.com/office/officeart/2018/5/layout/IconLeafLabelList"/>
    <dgm:cxn modelId="{F339707F-0C92-41F9-AC85-0BCD0F9A2E22}" type="presParOf" srcId="{9E087E3A-764C-4380-8FA7-12D0C7472CF9}" destId="{A1D0FFB2-045F-4A69-8654-8875387A562E}" srcOrd="1" destOrd="0" presId="urn:microsoft.com/office/officeart/2018/5/layout/IconLeafLabelList"/>
    <dgm:cxn modelId="{A6E62A9B-D3BD-44C9-BD01-5CEAAB4328A4}" type="presParOf" srcId="{9E087E3A-764C-4380-8FA7-12D0C7472CF9}" destId="{DE7838DA-F558-4053-8A98-4D1BEEBBEFAD}" srcOrd="2" destOrd="0" presId="urn:microsoft.com/office/officeart/2018/5/layout/IconLeafLabelList"/>
    <dgm:cxn modelId="{3721C77D-4045-40BA-84DA-1B4E365A8919}" type="presParOf" srcId="{DE7838DA-F558-4053-8A98-4D1BEEBBEFAD}" destId="{67622424-99AE-4F14-AEB7-DF0B6707C920}" srcOrd="0" destOrd="0" presId="urn:microsoft.com/office/officeart/2018/5/layout/IconLeafLabelList"/>
    <dgm:cxn modelId="{609F232F-1988-4BED-A87E-23E1FB773015}" type="presParOf" srcId="{DE7838DA-F558-4053-8A98-4D1BEEBBEFAD}" destId="{C73D66F7-965A-4CE7-AB87-E232BFCA9F6D}" srcOrd="1" destOrd="0" presId="urn:microsoft.com/office/officeart/2018/5/layout/IconLeafLabelList"/>
    <dgm:cxn modelId="{805FD07A-B5A2-4F84-98F3-4D62850975A7}" type="presParOf" srcId="{DE7838DA-F558-4053-8A98-4D1BEEBBEFAD}" destId="{E2BC7C3B-5F3E-43FF-B41D-525393D5A87D}" srcOrd="2" destOrd="0" presId="urn:microsoft.com/office/officeart/2018/5/layout/IconLeafLabelList"/>
    <dgm:cxn modelId="{6346575D-EEE9-4294-955A-07DFA058AF40}" type="presParOf" srcId="{DE7838DA-F558-4053-8A98-4D1BEEBBEFAD}" destId="{F5C91D59-9C04-435D-9375-5AF258DD447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27BC6C1-D1C4-4179-B14B-A89B549991A3}"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3EF185C-6EE2-46EF-AE6D-C7020F7C73E4}">
      <dgm:prSet/>
      <dgm:spPr/>
      <dgm:t>
        <a:bodyPr/>
        <a:lstStyle/>
        <a:p>
          <a:pPr>
            <a:lnSpc>
              <a:spcPct val="100000"/>
            </a:lnSpc>
          </a:pPr>
          <a:r>
            <a:rPr lang="en-GB"/>
            <a:t>When implementing a change to a policy object, it is important to consult all stakeholders to ensure the policy fits the business and its needs</a:t>
          </a:r>
          <a:endParaRPr lang="en-US"/>
        </a:p>
      </dgm:t>
    </dgm:pt>
    <dgm:pt modelId="{EC0391A1-3105-4096-B104-FB4C888818AF}" type="sibTrans" cxnId="{F54FD6A6-C25C-45F2-9D33-9245CAB21EE5}">
      <dgm:prSet/>
      <dgm:spPr/>
      <dgm:t>
        <a:bodyPr/>
        <a:lstStyle/>
        <a:p>
          <a:endParaRPr lang="en-US"/>
        </a:p>
      </dgm:t>
    </dgm:pt>
    <dgm:pt modelId="{E14024DC-B6F5-4DE4-AF9C-D04767BC3AD3}" type="parTrans" cxnId="{F54FD6A6-C25C-45F2-9D33-9245CAB21EE5}">
      <dgm:prSet/>
      <dgm:spPr/>
      <dgm:t>
        <a:bodyPr/>
        <a:lstStyle/>
        <a:p>
          <a:endParaRPr lang="en-US"/>
        </a:p>
      </dgm:t>
    </dgm:pt>
    <dgm:pt modelId="{96EFB2BA-72C6-44C5-8F36-FAB8F42E7765}">
      <dgm:prSet/>
      <dgm:spPr/>
      <dgm:t>
        <a:bodyPr/>
        <a:lstStyle/>
        <a:p>
          <a:pPr>
            <a:lnSpc>
              <a:spcPct val="100000"/>
            </a:lnSpc>
          </a:pPr>
          <a:r>
            <a:rPr lang="en-GB"/>
            <a:t>No policy object is immune to being reviewed, even the change policy!</a:t>
          </a:r>
          <a:endParaRPr lang="en-US"/>
        </a:p>
      </dgm:t>
    </dgm:pt>
    <dgm:pt modelId="{10069165-BABE-43A8-96C2-E63B9A829EE3}" type="sibTrans" cxnId="{EAF77AAB-5C89-478F-A251-E7EEFFE95E9A}">
      <dgm:prSet/>
      <dgm:spPr/>
      <dgm:t>
        <a:bodyPr/>
        <a:lstStyle/>
        <a:p>
          <a:endParaRPr lang="en-US"/>
        </a:p>
      </dgm:t>
    </dgm:pt>
    <dgm:pt modelId="{233F28AD-0249-4EBE-B94C-ECD4ED93D2DA}" type="parTrans" cxnId="{EAF77AAB-5C89-478F-A251-E7EEFFE95E9A}">
      <dgm:prSet/>
      <dgm:spPr/>
      <dgm:t>
        <a:bodyPr/>
        <a:lstStyle/>
        <a:p>
          <a:endParaRPr lang="en-US"/>
        </a:p>
      </dgm:t>
    </dgm:pt>
    <dgm:pt modelId="{0CF89D25-6DB9-4002-B1AF-7C714F6A3C63}" type="pres">
      <dgm:prSet presAssocID="{227BC6C1-D1C4-4179-B14B-A89B549991A3}" presName="root" presStyleCnt="0">
        <dgm:presLayoutVars>
          <dgm:dir/>
          <dgm:resizeHandles val="exact"/>
        </dgm:presLayoutVars>
      </dgm:prSet>
      <dgm:spPr/>
    </dgm:pt>
    <dgm:pt modelId="{5CBE9EA2-5DC8-4903-8884-CBB9846AE72D}" type="pres">
      <dgm:prSet presAssocID="{A3EF185C-6EE2-46EF-AE6D-C7020F7C73E4}" presName="compNode" presStyleCnt="0"/>
      <dgm:spPr/>
    </dgm:pt>
    <dgm:pt modelId="{9A9BE469-D6AA-4388-8360-88DF1090073C}" type="pres">
      <dgm:prSet presAssocID="{A3EF185C-6EE2-46EF-AE6D-C7020F7C73E4}" presName="iconRect" presStyleLbl="node1" presStyleIdx="0" presStyleCnt="2" custScaleX="48488" custScaleY="88086"/>
      <dgm:spPr>
        <a:prstGeom prst="round2DiagRect">
          <a:avLst/>
        </a:prstGeom>
      </dgm:spPr>
      <dgm:extLst/>
    </dgm:pt>
    <dgm:pt modelId="{63E7D28C-41E7-496C-BBD6-4D8C698B9841}" type="pres">
      <dgm:prSet presAssocID="{A3EF185C-6EE2-46EF-AE6D-C7020F7C73E4}" presName="spaceRect" presStyleCnt="0"/>
      <dgm:spPr/>
    </dgm:pt>
    <dgm:pt modelId="{255D2DF0-E64A-4E19-AE3A-00791D175D55}" type="pres">
      <dgm:prSet presAssocID="{A3EF185C-6EE2-46EF-AE6D-C7020F7C73E4}" presName="textRect" presStyleLbl="revTx" presStyleIdx="0" presStyleCnt="2">
        <dgm:presLayoutVars>
          <dgm:chMax val="1"/>
          <dgm:chPref val="1"/>
        </dgm:presLayoutVars>
      </dgm:prSet>
      <dgm:spPr/>
    </dgm:pt>
    <dgm:pt modelId="{1F739D39-D0CC-4444-9974-E49FD40F7739}" type="pres">
      <dgm:prSet presAssocID="{EC0391A1-3105-4096-B104-FB4C888818AF}" presName="sibTrans" presStyleCnt="0"/>
      <dgm:spPr/>
    </dgm:pt>
    <dgm:pt modelId="{0F07CEC0-4D1A-4FD4-A26D-AE6069FA1DCC}" type="pres">
      <dgm:prSet presAssocID="{96EFB2BA-72C6-44C5-8F36-FAB8F42E7765}" presName="compNode" presStyleCnt="0"/>
      <dgm:spPr/>
    </dgm:pt>
    <dgm:pt modelId="{87F630C0-B5AA-4AD8-9333-6377FC201F8B}" type="pres">
      <dgm:prSet presAssocID="{96EFB2BA-72C6-44C5-8F36-FAB8F42E7765}" presName="iconRect" presStyleLbl="node1" presStyleIdx="1" presStyleCnt="2" custScaleX="86239" custScaleY="87526" custLinFactNeighborX="1745" custLinFactNeighborY="2634"/>
      <dgm:spPr>
        <a:prstGeom prst="round2Diag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tract"/>
        </a:ext>
      </dgm:extLst>
    </dgm:pt>
    <dgm:pt modelId="{879B70E7-CD3A-42F9-80EF-167B2AACDDEB}" type="pres">
      <dgm:prSet presAssocID="{96EFB2BA-72C6-44C5-8F36-FAB8F42E7765}" presName="spaceRect" presStyleCnt="0"/>
      <dgm:spPr/>
    </dgm:pt>
    <dgm:pt modelId="{CED9C366-C245-44D4-A8D9-F21C8684D8C3}" type="pres">
      <dgm:prSet presAssocID="{96EFB2BA-72C6-44C5-8F36-FAB8F42E7765}" presName="textRect" presStyleLbl="revTx" presStyleIdx="1" presStyleCnt="2">
        <dgm:presLayoutVars>
          <dgm:chMax val="1"/>
          <dgm:chPref val="1"/>
        </dgm:presLayoutVars>
      </dgm:prSet>
      <dgm:spPr/>
    </dgm:pt>
  </dgm:ptLst>
  <dgm:cxnLst>
    <dgm:cxn modelId="{0EB05B72-81C5-44A1-BF57-22DA88536AF4}" type="presOf" srcId="{227BC6C1-D1C4-4179-B14B-A89B549991A3}" destId="{0CF89D25-6DB9-4002-B1AF-7C714F6A3C63}" srcOrd="0" destOrd="0" presId="urn:microsoft.com/office/officeart/2018/2/layout/IconLabelList"/>
    <dgm:cxn modelId="{F54FD6A6-C25C-45F2-9D33-9245CAB21EE5}" srcId="{227BC6C1-D1C4-4179-B14B-A89B549991A3}" destId="{A3EF185C-6EE2-46EF-AE6D-C7020F7C73E4}" srcOrd="0" destOrd="0" parTransId="{E14024DC-B6F5-4DE4-AF9C-D04767BC3AD3}" sibTransId="{EC0391A1-3105-4096-B104-FB4C888818AF}"/>
    <dgm:cxn modelId="{EAF77AAB-5C89-478F-A251-E7EEFFE95E9A}" srcId="{227BC6C1-D1C4-4179-B14B-A89B549991A3}" destId="{96EFB2BA-72C6-44C5-8F36-FAB8F42E7765}" srcOrd="1" destOrd="0" parTransId="{233F28AD-0249-4EBE-B94C-ECD4ED93D2DA}" sibTransId="{10069165-BABE-43A8-96C2-E63B9A829EE3}"/>
    <dgm:cxn modelId="{E1C098CF-3B0D-42B4-9339-2F5C1C7E5FA9}" type="presOf" srcId="{A3EF185C-6EE2-46EF-AE6D-C7020F7C73E4}" destId="{255D2DF0-E64A-4E19-AE3A-00791D175D55}" srcOrd="0" destOrd="0" presId="urn:microsoft.com/office/officeart/2018/2/layout/IconLabelList"/>
    <dgm:cxn modelId="{611EA8E9-5E35-46C7-B4F0-D6CBA9426DD1}" type="presOf" srcId="{96EFB2BA-72C6-44C5-8F36-FAB8F42E7765}" destId="{CED9C366-C245-44D4-A8D9-F21C8684D8C3}" srcOrd="0" destOrd="0" presId="urn:microsoft.com/office/officeart/2018/2/layout/IconLabelList"/>
    <dgm:cxn modelId="{46102569-D387-4569-AB10-EC45584790A4}" type="presParOf" srcId="{0CF89D25-6DB9-4002-B1AF-7C714F6A3C63}" destId="{5CBE9EA2-5DC8-4903-8884-CBB9846AE72D}" srcOrd="0" destOrd="0" presId="urn:microsoft.com/office/officeart/2018/2/layout/IconLabelList"/>
    <dgm:cxn modelId="{AFDA96FC-4B46-44AF-9020-258FA9F207C1}" type="presParOf" srcId="{5CBE9EA2-5DC8-4903-8884-CBB9846AE72D}" destId="{9A9BE469-D6AA-4388-8360-88DF1090073C}" srcOrd="0" destOrd="0" presId="urn:microsoft.com/office/officeart/2018/2/layout/IconLabelList"/>
    <dgm:cxn modelId="{67BD9ADA-A1D0-43A5-B24B-7645DF6F370B}" type="presParOf" srcId="{5CBE9EA2-5DC8-4903-8884-CBB9846AE72D}" destId="{63E7D28C-41E7-496C-BBD6-4D8C698B9841}" srcOrd="1" destOrd="0" presId="urn:microsoft.com/office/officeart/2018/2/layout/IconLabelList"/>
    <dgm:cxn modelId="{6E9B41AB-4687-4AB5-8085-20FC43138F68}" type="presParOf" srcId="{5CBE9EA2-5DC8-4903-8884-CBB9846AE72D}" destId="{255D2DF0-E64A-4E19-AE3A-00791D175D55}" srcOrd="2" destOrd="0" presId="urn:microsoft.com/office/officeart/2018/2/layout/IconLabelList"/>
    <dgm:cxn modelId="{3C85205B-EC7C-431D-8AB5-A115FB5C5C2A}" type="presParOf" srcId="{0CF89D25-6DB9-4002-B1AF-7C714F6A3C63}" destId="{1F739D39-D0CC-4444-9974-E49FD40F7739}" srcOrd="1" destOrd="0" presId="urn:microsoft.com/office/officeart/2018/2/layout/IconLabelList"/>
    <dgm:cxn modelId="{56F125A6-D24A-4EE2-A623-9B520AFCB44C}" type="presParOf" srcId="{0CF89D25-6DB9-4002-B1AF-7C714F6A3C63}" destId="{0F07CEC0-4D1A-4FD4-A26D-AE6069FA1DCC}" srcOrd="2" destOrd="0" presId="urn:microsoft.com/office/officeart/2018/2/layout/IconLabelList"/>
    <dgm:cxn modelId="{CF9A8B32-DF83-4A24-9C76-A8C480EEE054}" type="presParOf" srcId="{0F07CEC0-4D1A-4FD4-A26D-AE6069FA1DCC}" destId="{87F630C0-B5AA-4AD8-9333-6377FC201F8B}" srcOrd="0" destOrd="0" presId="urn:microsoft.com/office/officeart/2018/2/layout/IconLabelList"/>
    <dgm:cxn modelId="{1393559E-D430-4391-AF58-863EA9447A69}" type="presParOf" srcId="{0F07CEC0-4D1A-4FD4-A26D-AE6069FA1DCC}" destId="{879B70E7-CD3A-42F9-80EF-167B2AACDDEB}" srcOrd="1" destOrd="0" presId="urn:microsoft.com/office/officeart/2018/2/layout/IconLabelList"/>
    <dgm:cxn modelId="{D41C8805-5E71-4ADD-8E0C-678B56C083F3}" type="presParOf" srcId="{0F07CEC0-4D1A-4FD4-A26D-AE6069FA1DCC}" destId="{CED9C366-C245-44D4-A8D9-F21C8684D8C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A4F1C-4FF7-4C11-92B9-98D8F6E8DFA9}"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GB"/>
        </a:p>
      </dgm:t>
    </dgm:pt>
    <dgm:pt modelId="{DFBCE5DB-E36A-42BD-A0C7-33F82E00F832}">
      <dgm:prSet phldrT="[Text]"/>
      <dgm:spPr/>
      <dgm:t>
        <a:bodyPr/>
        <a:lstStyle/>
        <a:p>
          <a:r>
            <a:rPr lang="en-GB"/>
            <a:t>Consent</a:t>
          </a:r>
        </a:p>
      </dgm:t>
    </dgm:pt>
    <dgm:pt modelId="{1F258302-5B70-462F-91A5-E89C1D93142C}" type="parTrans" cxnId="{BC73D826-28CD-49C5-9638-10191E580FAD}">
      <dgm:prSet/>
      <dgm:spPr/>
      <dgm:t>
        <a:bodyPr/>
        <a:lstStyle/>
        <a:p>
          <a:endParaRPr lang="en-GB"/>
        </a:p>
      </dgm:t>
    </dgm:pt>
    <dgm:pt modelId="{BAD8945F-45BF-44A2-9E03-6B56D4F90E75}" type="sibTrans" cxnId="{BC73D826-28CD-49C5-9638-10191E580FAD}">
      <dgm:prSet/>
      <dgm:spPr/>
      <dgm:t>
        <a:bodyPr/>
        <a:lstStyle/>
        <a:p>
          <a:endParaRPr lang="en-GB"/>
        </a:p>
      </dgm:t>
    </dgm:pt>
    <dgm:pt modelId="{9881B8A9-FF10-4DD5-844A-A609FA207935}">
      <dgm:prSet phldrT="[Text]"/>
      <dgm:spPr/>
      <dgm:t>
        <a:bodyPr/>
        <a:lstStyle/>
        <a:p>
          <a:r>
            <a:rPr lang="en-GB"/>
            <a:t>Legal Obligation</a:t>
          </a:r>
        </a:p>
      </dgm:t>
    </dgm:pt>
    <dgm:pt modelId="{D04C0AD6-C0CE-4275-959A-732276C5FA7B}" type="parTrans" cxnId="{ADCA7D86-B6F8-42D7-8053-9A930CF32477}">
      <dgm:prSet/>
      <dgm:spPr/>
      <dgm:t>
        <a:bodyPr/>
        <a:lstStyle/>
        <a:p>
          <a:endParaRPr lang="en-GB"/>
        </a:p>
      </dgm:t>
    </dgm:pt>
    <dgm:pt modelId="{9A1C6779-246D-44A7-8A6D-F1AF5971A827}" type="sibTrans" cxnId="{ADCA7D86-B6F8-42D7-8053-9A930CF32477}">
      <dgm:prSet/>
      <dgm:spPr/>
      <dgm:t>
        <a:bodyPr/>
        <a:lstStyle/>
        <a:p>
          <a:endParaRPr lang="en-GB"/>
        </a:p>
      </dgm:t>
    </dgm:pt>
    <dgm:pt modelId="{075E1F76-509C-4027-B43E-17EB29F882AB}">
      <dgm:prSet phldrT="[Text]"/>
      <dgm:spPr/>
      <dgm:t>
        <a:bodyPr/>
        <a:lstStyle/>
        <a:p>
          <a:r>
            <a:rPr lang="en-GB"/>
            <a:t>Contract</a:t>
          </a:r>
        </a:p>
      </dgm:t>
    </dgm:pt>
    <dgm:pt modelId="{74A47BED-4D11-4969-8B8B-856B412F38B9}" type="parTrans" cxnId="{43861941-7726-47FC-B471-5EE83A8670F7}">
      <dgm:prSet/>
      <dgm:spPr/>
      <dgm:t>
        <a:bodyPr/>
        <a:lstStyle/>
        <a:p>
          <a:endParaRPr lang="en-GB"/>
        </a:p>
      </dgm:t>
    </dgm:pt>
    <dgm:pt modelId="{ACA21FC6-FA68-4EEF-B592-1970B337DC2D}" type="sibTrans" cxnId="{43861941-7726-47FC-B471-5EE83A8670F7}">
      <dgm:prSet/>
      <dgm:spPr/>
      <dgm:t>
        <a:bodyPr/>
        <a:lstStyle/>
        <a:p>
          <a:endParaRPr lang="en-GB"/>
        </a:p>
      </dgm:t>
    </dgm:pt>
    <dgm:pt modelId="{2FCB0E70-475C-429A-9EB4-367E46F9708D}">
      <dgm:prSet phldrT="[Text]"/>
      <dgm:spPr/>
      <dgm:t>
        <a:bodyPr/>
        <a:lstStyle/>
        <a:p>
          <a:r>
            <a:rPr lang="en-GB"/>
            <a:t>Vital Interests</a:t>
          </a:r>
        </a:p>
      </dgm:t>
    </dgm:pt>
    <dgm:pt modelId="{62811131-72B7-4FFF-A62C-B76B103D4F4A}" type="parTrans" cxnId="{CFCDB57E-0271-4E03-BF03-C564442B14B3}">
      <dgm:prSet/>
      <dgm:spPr/>
      <dgm:t>
        <a:bodyPr/>
        <a:lstStyle/>
        <a:p>
          <a:endParaRPr lang="en-GB"/>
        </a:p>
      </dgm:t>
    </dgm:pt>
    <dgm:pt modelId="{B41C9D73-371F-4881-8A0B-0D1A905C0F35}" type="sibTrans" cxnId="{CFCDB57E-0271-4E03-BF03-C564442B14B3}">
      <dgm:prSet/>
      <dgm:spPr/>
      <dgm:t>
        <a:bodyPr/>
        <a:lstStyle/>
        <a:p>
          <a:endParaRPr lang="en-GB"/>
        </a:p>
      </dgm:t>
    </dgm:pt>
    <dgm:pt modelId="{63A00215-9690-4D9F-A8E2-65146A4AABBF}">
      <dgm:prSet phldrT="[Text]"/>
      <dgm:spPr/>
      <dgm:t>
        <a:bodyPr/>
        <a:lstStyle/>
        <a:p>
          <a:r>
            <a:rPr lang="en-GB"/>
            <a:t>Public Task</a:t>
          </a:r>
        </a:p>
      </dgm:t>
    </dgm:pt>
    <dgm:pt modelId="{0AA4C6ED-166C-42FC-95B8-228DA5FAD640}" type="parTrans" cxnId="{C940ECAE-0BB2-405D-B68B-A5B04386500C}">
      <dgm:prSet/>
      <dgm:spPr/>
      <dgm:t>
        <a:bodyPr/>
        <a:lstStyle/>
        <a:p>
          <a:endParaRPr lang="en-GB"/>
        </a:p>
      </dgm:t>
    </dgm:pt>
    <dgm:pt modelId="{C399D042-3A3C-47D1-95CC-CC4BE44088EC}" type="sibTrans" cxnId="{C940ECAE-0BB2-405D-B68B-A5B04386500C}">
      <dgm:prSet/>
      <dgm:spPr/>
      <dgm:t>
        <a:bodyPr/>
        <a:lstStyle/>
        <a:p>
          <a:endParaRPr lang="en-GB"/>
        </a:p>
      </dgm:t>
    </dgm:pt>
    <dgm:pt modelId="{BA70F274-1002-417F-8AA6-C3A0DBD66FFB}">
      <dgm:prSet phldrT="[Text]"/>
      <dgm:spPr/>
      <dgm:t>
        <a:bodyPr/>
        <a:lstStyle/>
        <a:p>
          <a:r>
            <a:rPr lang="en-GB"/>
            <a:t>Legitimate Interests</a:t>
          </a:r>
        </a:p>
      </dgm:t>
    </dgm:pt>
    <dgm:pt modelId="{ACA45ED3-95E5-4A61-B9A9-5D3E340D0892}" type="parTrans" cxnId="{8579473E-2D11-443F-A019-F64C33AA9981}">
      <dgm:prSet/>
      <dgm:spPr/>
      <dgm:t>
        <a:bodyPr/>
        <a:lstStyle/>
        <a:p>
          <a:endParaRPr lang="en-GB"/>
        </a:p>
      </dgm:t>
    </dgm:pt>
    <dgm:pt modelId="{18245FC4-B39F-4D3A-8068-68864B862953}" type="sibTrans" cxnId="{8579473E-2D11-443F-A019-F64C33AA9981}">
      <dgm:prSet/>
      <dgm:spPr/>
      <dgm:t>
        <a:bodyPr/>
        <a:lstStyle/>
        <a:p>
          <a:endParaRPr lang="en-GB"/>
        </a:p>
      </dgm:t>
    </dgm:pt>
    <dgm:pt modelId="{0CD744A0-6E32-43DD-82A9-646F33852C4F}">
      <dgm:prSet phldrT="[Text]"/>
      <dgm:spPr/>
      <dgm:t>
        <a:bodyPr/>
        <a:lstStyle/>
        <a:p>
          <a:r>
            <a:rPr lang="en-GB" b="0" i="0"/>
            <a:t>The individual has given clear consent for you to process their personal data for a specific purpose.</a:t>
          </a:r>
          <a:endParaRPr lang="en-GB"/>
        </a:p>
      </dgm:t>
    </dgm:pt>
    <dgm:pt modelId="{FFC1E2AC-B4BD-432E-99A5-AD16FDC4920B}" type="parTrans" cxnId="{8A8C29D4-F777-41B5-AEE5-3B587CA594FC}">
      <dgm:prSet/>
      <dgm:spPr/>
      <dgm:t>
        <a:bodyPr/>
        <a:lstStyle/>
        <a:p>
          <a:endParaRPr lang="en-GB"/>
        </a:p>
      </dgm:t>
    </dgm:pt>
    <dgm:pt modelId="{4D7775C9-C0A4-47B6-B655-35B46FDEC56B}" type="sibTrans" cxnId="{8A8C29D4-F777-41B5-AEE5-3B587CA594FC}">
      <dgm:prSet/>
      <dgm:spPr/>
      <dgm:t>
        <a:bodyPr/>
        <a:lstStyle/>
        <a:p>
          <a:endParaRPr lang="en-GB"/>
        </a:p>
      </dgm:t>
    </dgm:pt>
    <dgm:pt modelId="{A05BC182-D9A4-4DDE-B238-86C76570CBE6}">
      <dgm:prSet phldrT="[Text]"/>
      <dgm:spPr/>
      <dgm:t>
        <a:bodyPr/>
        <a:lstStyle/>
        <a:p>
          <a:pPr algn="l"/>
          <a:r>
            <a:rPr lang="en-GB" b="0" i="0"/>
            <a:t>The processing is necessary for a contract you have with the individual, or because they have asked you to take specific steps before entering into a contract.</a:t>
          </a:r>
          <a:endParaRPr lang="en-GB"/>
        </a:p>
      </dgm:t>
    </dgm:pt>
    <dgm:pt modelId="{B90BD8B6-0B07-4170-854F-A3F65B982FAE}" type="parTrans" cxnId="{D70C4992-D22D-4595-99AB-C2C0CB48E29D}">
      <dgm:prSet/>
      <dgm:spPr/>
      <dgm:t>
        <a:bodyPr/>
        <a:lstStyle/>
        <a:p>
          <a:endParaRPr lang="en-GB"/>
        </a:p>
      </dgm:t>
    </dgm:pt>
    <dgm:pt modelId="{5EB33351-CAEA-49CE-89C7-6FFC22B50919}" type="sibTrans" cxnId="{D70C4992-D22D-4595-99AB-C2C0CB48E29D}">
      <dgm:prSet/>
      <dgm:spPr/>
      <dgm:t>
        <a:bodyPr/>
        <a:lstStyle/>
        <a:p>
          <a:endParaRPr lang="en-GB"/>
        </a:p>
      </dgm:t>
    </dgm:pt>
    <dgm:pt modelId="{A2019349-F458-404B-A49A-ECB9176D0374}">
      <dgm:prSet phldrT="[Text]"/>
      <dgm:spPr/>
      <dgm:t>
        <a:bodyPr/>
        <a:lstStyle/>
        <a:p>
          <a:r>
            <a:rPr lang="en-GB" b="0" i="0"/>
            <a:t>The processing is necessary for you to comply with the law (not including contractual obligations).</a:t>
          </a:r>
          <a:endParaRPr lang="en-GB"/>
        </a:p>
      </dgm:t>
    </dgm:pt>
    <dgm:pt modelId="{CF3219ED-4F68-410D-9CDD-DEBE5988AC75}" type="parTrans" cxnId="{59803952-EE60-4623-9AC5-FA9C07C68387}">
      <dgm:prSet/>
      <dgm:spPr/>
      <dgm:t>
        <a:bodyPr/>
        <a:lstStyle/>
        <a:p>
          <a:endParaRPr lang="en-GB"/>
        </a:p>
      </dgm:t>
    </dgm:pt>
    <dgm:pt modelId="{4580B380-4B00-4163-A346-72FCE1257023}" type="sibTrans" cxnId="{59803952-EE60-4623-9AC5-FA9C07C68387}">
      <dgm:prSet/>
      <dgm:spPr/>
      <dgm:t>
        <a:bodyPr/>
        <a:lstStyle/>
        <a:p>
          <a:endParaRPr lang="en-GB"/>
        </a:p>
      </dgm:t>
    </dgm:pt>
    <dgm:pt modelId="{ECBE64D6-7D32-465C-B0D5-62E777BAC5B1}">
      <dgm:prSet phldrT="[Text]"/>
      <dgm:spPr/>
      <dgm:t>
        <a:bodyPr/>
        <a:lstStyle/>
        <a:p>
          <a:r>
            <a:rPr lang="en-GB" b="0" i="0"/>
            <a:t>The processing is necessary to protect someone’s life.</a:t>
          </a:r>
          <a:endParaRPr lang="en-GB"/>
        </a:p>
      </dgm:t>
    </dgm:pt>
    <dgm:pt modelId="{E82984A1-FBA5-4296-B770-0C99B72C3796}" type="parTrans" cxnId="{D8F50BE3-508D-46A0-BA39-428E3837D06E}">
      <dgm:prSet/>
      <dgm:spPr/>
      <dgm:t>
        <a:bodyPr/>
        <a:lstStyle/>
        <a:p>
          <a:endParaRPr lang="en-GB"/>
        </a:p>
      </dgm:t>
    </dgm:pt>
    <dgm:pt modelId="{D12847A8-9F41-4AA4-BDBE-10DBDC8C98D2}" type="sibTrans" cxnId="{D8F50BE3-508D-46A0-BA39-428E3837D06E}">
      <dgm:prSet/>
      <dgm:spPr/>
      <dgm:t>
        <a:bodyPr/>
        <a:lstStyle/>
        <a:p>
          <a:endParaRPr lang="en-GB"/>
        </a:p>
      </dgm:t>
    </dgm:pt>
    <dgm:pt modelId="{5420530C-E9E4-4CEC-BA59-F13A1CE82F68}">
      <dgm:prSet phldrT="[Text]"/>
      <dgm:spPr/>
      <dgm:t>
        <a:bodyPr/>
        <a:lstStyle/>
        <a:p>
          <a:r>
            <a:rPr lang="en-GB" b="0" i="0"/>
            <a:t>The processing is necessary for you to perform a task in the public interest or for your official functions, and the task or function has a clear basis in law.</a:t>
          </a:r>
          <a:endParaRPr lang="en-GB"/>
        </a:p>
      </dgm:t>
    </dgm:pt>
    <dgm:pt modelId="{7F40C069-1720-4EB7-86E0-E587CDFC85E7}" type="parTrans" cxnId="{67C8B658-1E77-4583-A623-F3EFD4CE6A43}">
      <dgm:prSet/>
      <dgm:spPr/>
      <dgm:t>
        <a:bodyPr/>
        <a:lstStyle/>
        <a:p>
          <a:endParaRPr lang="en-GB"/>
        </a:p>
      </dgm:t>
    </dgm:pt>
    <dgm:pt modelId="{9458C769-7CD8-4346-A716-AF0A2F3AD74E}" type="sibTrans" cxnId="{67C8B658-1E77-4583-A623-F3EFD4CE6A43}">
      <dgm:prSet/>
      <dgm:spPr/>
      <dgm:t>
        <a:bodyPr/>
        <a:lstStyle/>
        <a:p>
          <a:endParaRPr lang="en-GB"/>
        </a:p>
      </dgm:t>
    </dgm:pt>
    <dgm:pt modelId="{E59AFBF7-0DFB-4B8C-9911-2999D5EF0779}">
      <dgm:prSet phldrT="[Text]"/>
      <dgm:spPr/>
      <dgm:t>
        <a:bodyPr/>
        <a:lstStyle/>
        <a:p>
          <a:r>
            <a:rPr lang="en-GB" b="0" i="0"/>
            <a:t>The processing is necessary for your legitimate interests or the legitimate interests of a third party, unless there is a good reason to protect the individual’s personal data which overrides those legitimate interests.</a:t>
          </a:r>
          <a:endParaRPr lang="en-GB"/>
        </a:p>
      </dgm:t>
    </dgm:pt>
    <dgm:pt modelId="{242526A0-9819-402A-8A78-D28956CB96CB}" type="parTrans" cxnId="{AED8CF33-DCC8-4DA7-BDBA-96BF7E05C01C}">
      <dgm:prSet/>
      <dgm:spPr/>
      <dgm:t>
        <a:bodyPr/>
        <a:lstStyle/>
        <a:p>
          <a:endParaRPr lang="en-GB"/>
        </a:p>
      </dgm:t>
    </dgm:pt>
    <dgm:pt modelId="{B42A520C-8720-4467-A7A1-E5A684B1A90F}" type="sibTrans" cxnId="{AED8CF33-DCC8-4DA7-BDBA-96BF7E05C01C}">
      <dgm:prSet/>
      <dgm:spPr/>
      <dgm:t>
        <a:bodyPr/>
        <a:lstStyle/>
        <a:p>
          <a:endParaRPr lang="en-GB"/>
        </a:p>
      </dgm:t>
    </dgm:pt>
    <dgm:pt modelId="{AC4823BF-EA99-40D2-87B8-27599AD3B195}" type="pres">
      <dgm:prSet presAssocID="{4E2A4F1C-4FF7-4C11-92B9-98D8F6E8DFA9}" presName="diagram" presStyleCnt="0">
        <dgm:presLayoutVars>
          <dgm:dir/>
          <dgm:resizeHandles val="exact"/>
        </dgm:presLayoutVars>
      </dgm:prSet>
      <dgm:spPr/>
    </dgm:pt>
    <dgm:pt modelId="{0484AA51-B9E8-404E-BC68-CA810C0582EF}" type="pres">
      <dgm:prSet presAssocID="{DFBCE5DB-E36A-42BD-A0C7-33F82E00F832}" presName="node" presStyleLbl="node1" presStyleIdx="0" presStyleCnt="6">
        <dgm:presLayoutVars>
          <dgm:bulletEnabled val="1"/>
        </dgm:presLayoutVars>
      </dgm:prSet>
      <dgm:spPr/>
    </dgm:pt>
    <dgm:pt modelId="{7B51F333-5A56-4569-8918-7235341275B0}" type="pres">
      <dgm:prSet presAssocID="{BAD8945F-45BF-44A2-9E03-6B56D4F90E75}" presName="sibTrans" presStyleCnt="0"/>
      <dgm:spPr/>
    </dgm:pt>
    <dgm:pt modelId="{DD148516-F817-4E52-8B07-E1463F33F5B6}" type="pres">
      <dgm:prSet presAssocID="{075E1F76-509C-4027-B43E-17EB29F882AB}" presName="node" presStyleLbl="node1" presStyleIdx="1" presStyleCnt="6">
        <dgm:presLayoutVars>
          <dgm:bulletEnabled val="1"/>
        </dgm:presLayoutVars>
      </dgm:prSet>
      <dgm:spPr/>
    </dgm:pt>
    <dgm:pt modelId="{C25EF44A-45B7-4ED5-A4AC-DE1C469C0D0C}" type="pres">
      <dgm:prSet presAssocID="{ACA21FC6-FA68-4EEF-B592-1970B337DC2D}" presName="sibTrans" presStyleCnt="0"/>
      <dgm:spPr/>
    </dgm:pt>
    <dgm:pt modelId="{C1068328-5020-41AE-B775-748F37F72D89}" type="pres">
      <dgm:prSet presAssocID="{9881B8A9-FF10-4DD5-844A-A609FA207935}" presName="node" presStyleLbl="node1" presStyleIdx="2" presStyleCnt="6">
        <dgm:presLayoutVars>
          <dgm:bulletEnabled val="1"/>
        </dgm:presLayoutVars>
      </dgm:prSet>
      <dgm:spPr/>
    </dgm:pt>
    <dgm:pt modelId="{1DE45099-CB11-4015-AB42-F0CDF4B4BC02}" type="pres">
      <dgm:prSet presAssocID="{9A1C6779-246D-44A7-8A6D-F1AF5971A827}" presName="sibTrans" presStyleCnt="0"/>
      <dgm:spPr/>
    </dgm:pt>
    <dgm:pt modelId="{913107FC-E340-453D-B62C-9C167246205D}" type="pres">
      <dgm:prSet presAssocID="{2FCB0E70-475C-429A-9EB4-367E46F9708D}" presName="node" presStyleLbl="node1" presStyleIdx="3" presStyleCnt="6">
        <dgm:presLayoutVars>
          <dgm:bulletEnabled val="1"/>
        </dgm:presLayoutVars>
      </dgm:prSet>
      <dgm:spPr/>
    </dgm:pt>
    <dgm:pt modelId="{5B527B46-BA04-439C-9B6F-88AA6ADACD9E}" type="pres">
      <dgm:prSet presAssocID="{B41C9D73-371F-4881-8A0B-0D1A905C0F35}" presName="sibTrans" presStyleCnt="0"/>
      <dgm:spPr/>
    </dgm:pt>
    <dgm:pt modelId="{66FB686E-6834-4662-A164-68B97D7EF5F0}" type="pres">
      <dgm:prSet presAssocID="{63A00215-9690-4D9F-A8E2-65146A4AABBF}" presName="node" presStyleLbl="node1" presStyleIdx="4" presStyleCnt="6">
        <dgm:presLayoutVars>
          <dgm:bulletEnabled val="1"/>
        </dgm:presLayoutVars>
      </dgm:prSet>
      <dgm:spPr/>
    </dgm:pt>
    <dgm:pt modelId="{62BC92B5-7207-404B-A418-90B1442577B9}" type="pres">
      <dgm:prSet presAssocID="{C399D042-3A3C-47D1-95CC-CC4BE44088EC}" presName="sibTrans" presStyleCnt="0"/>
      <dgm:spPr/>
    </dgm:pt>
    <dgm:pt modelId="{6670BC2F-6FCD-429F-9A6E-B2F64F6F9F8A}" type="pres">
      <dgm:prSet presAssocID="{BA70F274-1002-417F-8AA6-C3A0DBD66FFB}" presName="node" presStyleLbl="node1" presStyleIdx="5" presStyleCnt="6">
        <dgm:presLayoutVars>
          <dgm:bulletEnabled val="1"/>
        </dgm:presLayoutVars>
      </dgm:prSet>
      <dgm:spPr/>
    </dgm:pt>
  </dgm:ptLst>
  <dgm:cxnLst>
    <dgm:cxn modelId="{BC73D826-28CD-49C5-9638-10191E580FAD}" srcId="{4E2A4F1C-4FF7-4C11-92B9-98D8F6E8DFA9}" destId="{DFBCE5DB-E36A-42BD-A0C7-33F82E00F832}" srcOrd="0" destOrd="0" parTransId="{1F258302-5B70-462F-91A5-E89C1D93142C}" sibTransId="{BAD8945F-45BF-44A2-9E03-6B56D4F90E75}"/>
    <dgm:cxn modelId="{8FF07B2C-CA0C-4F5D-AA86-D8224D51A13A}" type="presOf" srcId="{ECBE64D6-7D32-465C-B0D5-62E777BAC5B1}" destId="{913107FC-E340-453D-B62C-9C167246205D}" srcOrd="0" destOrd="1" presId="urn:microsoft.com/office/officeart/2005/8/layout/default"/>
    <dgm:cxn modelId="{AED8CF33-DCC8-4DA7-BDBA-96BF7E05C01C}" srcId="{BA70F274-1002-417F-8AA6-C3A0DBD66FFB}" destId="{E59AFBF7-0DFB-4B8C-9911-2999D5EF0779}" srcOrd="0" destOrd="0" parTransId="{242526A0-9819-402A-8A78-D28956CB96CB}" sibTransId="{B42A520C-8720-4467-A7A1-E5A684B1A90F}"/>
    <dgm:cxn modelId="{0A0AC13C-4B1E-4C70-94F7-A2D19FA0D3F3}" type="presOf" srcId="{63A00215-9690-4D9F-A8E2-65146A4AABBF}" destId="{66FB686E-6834-4662-A164-68B97D7EF5F0}" srcOrd="0" destOrd="0" presId="urn:microsoft.com/office/officeart/2005/8/layout/default"/>
    <dgm:cxn modelId="{8579473E-2D11-443F-A019-F64C33AA9981}" srcId="{4E2A4F1C-4FF7-4C11-92B9-98D8F6E8DFA9}" destId="{BA70F274-1002-417F-8AA6-C3A0DBD66FFB}" srcOrd="5" destOrd="0" parTransId="{ACA45ED3-95E5-4A61-B9A9-5D3E340D0892}" sibTransId="{18245FC4-B39F-4D3A-8068-68864B862953}"/>
    <dgm:cxn modelId="{B8282D5B-B1F2-4950-9443-5318D6FE305A}" type="presOf" srcId="{4E2A4F1C-4FF7-4C11-92B9-98D8F6E8DFA9}" destId="{AC4823BF-EA99-40D2-87B8-27599AD3B195}" srcOrd="0" destOrd="0" presId="urn:microsoft.com/office/officeart/2005/8/layout/default"/>
    <dgm:cxn modelId="{43861941-7726-47FC-B471-5EE83A8670F7}" srcId="{4E2A4F1C-4FF7-4C11-92B9-98D8F6E8DFA9}" destId="{075E1F76-509C-4027-B43E-17EB29F882AB}" srcOrd="1" destOrd="0" parTransId="{74A47BED-4D11-4969-8B8B-856B412F38B9}" sibTransId="{ACA21FC6-FA68-4EEF-B592-1970B337DC2D}"/>
    <dgm:cxn modelId="{59803952-EE60-4623-9AC5-FA9C07C68387}" srcId="{9881B8A9-FF10-4DD5-844A-A609FA207935}" destId="{A2019349-F458-404B-A49A-ECB9176D0374}" srcOrd="0" destOrd="0" parTransId="{CF3219ED-4F68-410D-9CDD-DEBE5988AC75}" sibTransId="{4580B380-4B00-4163-A346-72FCE1257023}"/>
    <dgm:cxn modelId="{40A0CD53-0C03-42DF-8CC9-D8DE976DDB79}" type="presOf" srcId="{5420530C-E9E4-4CEC-BA59-F13A1CE82F68}" destId="{66FB686E-6834-4662-A164-68B97D7EF5F0}" srcOrd="0" destOrd="1" presId="urn:microsoft.com/office/officeart/2005/8/layout/default"/>
    <dgm:cxn modelId="{0E3B2974-3090-44B3-9E54-E5E89B4FB37E}" type="presOf" srcId="{A2019349-F458-404B-A49A-ECB9176D0374}" destId="{C1068328-5020-41AE-B775-748F37F72D89}" srcOrd="0" destOrd="1" presId="urn:microsoft.com/office/officeart/2005/8/layout/default"/>
    <dgm:cxn modelId="{67C8B658-1E77-4583-A623-F3EFD4CE6A43}" srcId="{63A00215-9690-4D9F-A8E2-65146A4AABBF}" destId="{5420530C-E9E4-4CEC-BA59-F13A1CE82F68}" srcOrd="0" destOrd="0" parTransId="{7F40C069-1720-4EB7-86E0-E587CDFC85E7}" sibTransId="{9458C769-7CD8-4346-A716-AF0A2F3AD74E}"/>
    <dgm:cxn modelId="{CFCDB57E-0271-4E03-BF03-C564442B14B3}" srcId="{4E2A4F1C-4FF7-4C11-92B9-98D8F6E8DFA9}" destId="{2FCB0E70-475C-429A-9EB4-367E46F9708D}" srcOrd="3" destOrd="0" parTransId="{62811131-72B7-4FFF-A62C-B76B103D4F4A}" sibTransId="{B41C9D73-371F-4881-8A0B-0D1A905C0F35}"/>
    <dgm:cxn modelId="{85D09284-19AE-4391-870B-284AFB8490DB}" type="presOf" srcId="{2FCB0E70-475C-429A-9EB4-367E46F9708D}" destId="{913107FC-E340-453D-B62C-9C167246205D}" srcOrd="0" destOrd="0" presId="urn:microsoft.com/office/officeart/2005/8/layout/default"/>
    <dgm:cxn modelId="{ADCA7D86-B6F8-42D7-8053-9A930CF32477}" srcId="{4E2A4F1C-4FF7-4C11-92B9-98D8F6E8DFA9}" destId="{9881B8A9-FF10-4DD5-844A-A609FA207935}" srcOrd="2" destOrd="0" parTransId="{D04C0AD6-C0CE-4275-959A-732276C5FA7B}" sibTransId="{9A1C6779-246D-44A7-8A6D-F1AF5971A827}"/>
    <dgm:cxn modelId="{D70C4992-D22D-4595-99AB-C2C0CB48E29D}" srcId="{075E1F76-509C-4027-B43E-17EB29F882AB}" destId="{A05BC182-D9A4-4DDE-B238-86C76570CBE6}" srcOrd="0" destOrd="0" parTransId="{B90BD8B6-0B07-4170-854F-A3F65B982FAE}" sibTransId="{5EB33351-CAEA-49CE-89C7-6FFC22B50919}"/>
    <dgm:cxn modelId="{F7B7BA94-3B37-4614-86BF-5AA056D8B571}" type="presOf" srcId="{DFBCE5DB-E36A-42BD-A0C7-33F82E00F832}" destId="{0484AA51-B9E8-404E-BC68-CA810C0582EF}" srcOrd="0" destOrd="0" presId="urn:microsoft.com/office/officeart/2005/8/layout/default"/>
    <dgm:cxn modelId="{50C89E9F-9229-43A2-A967-6D075B113B0E}" type="presOf" srcId="{075E1F76-509C-4027-B43E-17EB29F882AB}" destId="{DD148516-F817-4E52-8B07-E1463F33F5B6}" srcOrd="0" destOrd="0" presId="urn:microsoft.com/office/officeart/2005/8/layout/default"/>
    <dgm:cxn modelId="{C940ECAE-0BB2-405D-B68B-A5B04386500C}" srcId="{4E2A4F1C-4FF7-4C11-92B9-98D8F6E8DFA9}" destId="{63A00215-9690-4D9F-A8E2-65146A4AABBF}" srcOrd="4" destOrd="0" parTransId="{0AA4C6ED-166C-42FC-95B8-228DA5FAD640}" sibTransId="{C399D042-3A3C-47D1-95CC-CC4BE44088EC}"/>
    <dgm:cxn modelId="{69AEB2CB-459F-42F0-998A-486ABB458345}" type="presOf" srcId="{E59AFBF7-0DFB-4B8C-9911-2999D5EF0779}" destId="{6670BC2F-6FCD-429F-9A6E-B2F64F6F9F8A}" srcOrd="0" destOrd="1" presId="urn:microsoft.com/office/officeart/2005/8/layout/default"/>
    <dgm:cxn modelId="{8A8C29D4-F777-41B5-AEE5-3B587CA594FC}" srcId="{DFBCE5DB-E36A-42BD-A0C7-33F82E00F832}" destId="{0CD744A0-6E32-43DD-82A9-646F33852C4F}" srcOrd="0" destOrd="0" parTransId="{FFC1E2AC-B4BD-432E-99A5-AD16FDC4920B}" sibTransId="{4D7775C9-C0A4-47B6-B655-35B46FDEC56B}"/>
    <dgm:cxn modelId="{D8F50BE3-508D-46A0-BA39-428E3837D06E}" srcId="{2FCB0E70-475C-429A-9EB4-367E46F9708D}" destId="{ECBE64D6-7D32-465C-B0D5-62E777BAC5B1}" srcOrd="0" destOrd="0" parTransId="{E82984A1-FBA5-4296-B770-0C99B72C3796}" sibTransId="{D12847A8-9F41-4AA4-BDBE-10DBDC8C98D2}"/>
    <dgm:cxn modelId="{9F935EEE-6859-4564-B951-676845BDB75B}" type="presOf" srcId="{BA70F274-1002-417F-8AA6-C3A0DBD66FFB}" destId="{6670BC2F-6FCD-429F-9A6E-B2F64F6F9F8A}" srcOrd="0" destOrd="0" presId="urn:microsoft.com/office/officeart/2005/8/layout/default"/>
    <dgm:cxn modelId="{B17CCBF3-067F-4F0C-BFD8-D549E2164B9A}" type="presOf" srcId="{0CD744A0-6E32-43DD-82A9-646F33852C4F}" destId="{0484AA51-B9E8-404E-BC68-CA810C0582EF}" srcOrd="0" destOrd="1" presId="urn:microsoft.com/office/officeart/2005/8/layout/default"/>
    <dgm:cxn modelId="{646F95FA-0253-498B-82B5-65432F8E9624}" type="presOf" srcId="{9881B8A9-FF10-4DD5-844A-A609FA207935}" destId="{C1068328-5020-41AE-B775-748F37F72D89}" srcOrd="0" destOrd="0" presId="urn:microsoft.com/office/officeart/2005/8/layout/default"/>
    <dgm:cxn modelId="{3DE06AFF-4F81-4EAA-89AE-69DCD7318407}" type="presOf" srcId="{A05BC182-D9A4-4DDE-B238-86C76570CBE6}" destId="{DD148516-F817-4E52-8B07-E1463F33F5B6}" srcOrd="0" destOrd="1" presId="urn:microsoft.com/office/officeart/2005/8/layout/default"/>
    <dgm:cxn modelId="{D49425BA-2BC5-4112-BCBF-FCDD555ECC23}" type="presParOf" srcId="{AC4823BF-EA99-40D2-87B8-27599AD3B195}" destId="{0484AA51-B9E8-404E-BC68-CA810C0582EF}" srcOrd="0" destOrd="0" presId="urn:microsoft.com/office/officeart/2005/8/layout/default"/>
    <dgm:cxn modelId="{35C08451-B48C-4215-AAF7-06238C8E35C3}" type="presParOf" srcId="{AC4823BF-EA99-40D2-87B8-27599AD3B195}" destId="{7B51F333-5A56-4569-8918-7235341275B0}" srcOrd="1" destOrd="0" presId="urn:microsoft.com/office/officeart/2005/8/layout/default"/>
    <dgm:cxn modelId="{D967FF90-28A8-48BE-ACA5-67F0B1F667A3}" type="presParOf" srcId="{AC4823BF-EA99-40D2-87B8-27599AD3B195}" destId="{DD148516-F817-4E52-8B07-E1463F33F5B6}" srcOrd="2" destOrd="0" presId="urn:microsoft.com/office/officeart/2005/8/layout/default"/>
    <dgm:cxn modelId="{C580AE3D-56FF-4199-BA20-8BD0AF8EE35A}" type="presParOf" srcId="{AC4823BF-EA99-40D2-87B8-27599AD3B195}" destId="{C25EF44A-45B7-4ED5-A4AC-DE1C469C0D0C}" srcOrd="3" destOrd="0" presId="urn:microsoft.com/office/officeart/2005/8/layout/default"/>
    <dgm:cxn modelId="{9B5D3428-2359-4B60-AFDA-5FDB4ABA3BE8}" type="presParOf" srcId="{AC4823BF-EA99-40D2-87B8-27599AD3B195}" destId="{C1068328-5020-41AE-B775-748F37F72D89}" srcOrd="4" destOrd="0" presId="urn:microsoft.com/office/officeart/2005/8/layout/default"/>
    <dgm:cxn modelId="{ABBC20B1-AD54-4B44-8A8C-B8F2D445CD46}" type="presParOf" srcId="{AC4823BF-EA99-40D2-87B8-27599AD3B195}" destId="{1DE45099-CB11-4015-AB42-F0CDF4B4BC02}" srcOrd="5" destOrd="0" presId="urn:microsoft.com/office/officeart/2005/8/layout/default"/>
    <dgm:cxn modelId="{A9300322-318B-4FEF-ADE8-5D513D919B4C}" type="presParOf" srcId="{AC4823BF-EA99-40D2-87B8-27599AD3B195}" destId="{913107FC-E340-453D-B62C-9C167246205D}" srcOrd="6" destOrd="0" presId="urn:microsoft.com/office/officeart/2005/8/layout/default"/>
    <dgm:cxn modelId="{893EE30C-64BF-46C6-9347-C793FA12F5E0}" type="presParOf" srcId="{AC4823BF-EA99-40D2-87B8-27599AD3B195}" destId="{5B527B46-BA04-439C-9B6F-88AA6ADACD9E}" srcOrd="7" destOrd="0" presId="urn:microsoft.com/office/officeart/2005/8/layout/default"/>
    <dgm:cxn modelId="{B24EAF41-3F0C-4996-B86B-996894E5C6F0}" type="presParOf" srcId="{AC4823BF-EA99-40D2-87B8-27599AD3B195}" destId="{66FB686E-6834-4662-A164-68B97D7EF5F0}" srcOrd="8" destOrd="0" presId="urn:microsoft.com/office/officeart/2005/8/layout/default"/>
    <dgm:cxn modelId="{AE722A30-D5E8-4BF4-9B83-FAA31E3D5A4E}" type="presParOf" srcId="{AC4823BF-EA99-40D2-87B8-27599AD3B195}" destId="{62BC92B5-7207-404B-A418-90B1442577B9}" srcOrd="9" destOrd="0" presId="urn:microsoft.com/office/officeart/2005/8/layout/default"/>
    <dgm:cxn modelId="{CD6B2808-F3C8-4F3D-957D-A7A3FCFDB82C}" type="presParOf" srcId="{AC4823BF-EA99-40D2-87B8-27599AD3B195}" destId="{6670BC2F-6FCD-429F-9A6E-B2F64F6F9F8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F5AE54-4EE8-483A-87C8-6BA08EE3A8A9}"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D74B9E79-6C57-4B30-B338-527CFA7B32EE}">
      <dgm:prSet/>
      <dgm:spPr/>
      <dgm:t>
        <a:bodyPr/>
        <a:lstStyle/>
        <a:p>
          <a:r>
            <a:rPr lang="en-GB"/>
            <a:t>As your business grows, it is important to ensure that policies, processes and procedures can and will adapt to fit changing business needs</a:t>
          </a:r>
          <a:endParaRPr lang="en-US"/>
        </a:p>
      </dgm:t>
    </dgm:pt>
    <dgm:pt modelId="{FD4AC30F-BA6D-42B8-BF83-5AE1697668EF}" type="parTrans" cxnId="{2FAD880F-790C-4F99-8A27-C91B4CAC188B}">
      <dgm:prSet/>
      <dgm:spPr/>
      <dgm:t>
        <a:bodyPr/>
        <a:lstStyle/>
        <a:p>
          <a:endParaRPr lang="en-US"/>
        </a:p>
      </dgm:t>
    </dgm:pt>
    <dgm:pt modelId="{4A933E9A-0DF3-4C8F-8F52-8D7E14C22347}" type="sibTrans" cxnId="{2FAD880F-790C-4F99-8A27-C91B4CAC188B}">
      <dgm:prSet/>
      <dgm:spPr/>
      <dgm:t>
        <a:bodyPr/>
        <a:lstStyle/>
        <a:p>
          <a:endParaRPr lang="en-US"/>
        </a:p>
      </dgm:t>
    </dgm:pt>
    <dgm:pt modelId="{2D8C3479-1FA3-44B7-96F9-32FA7063D272}">
      <dgm:prSet/>
      <dgm:spPr/>
      <dgm:t>
        <a:bodyPr/>
        <a:lstStyle/>
        <a:p>
          <a:r>
            <a:rPr lang="en-GB"/>
            <a:t>Policies, processes and procedures which don’t adapt to these changes will eventually need to be reviewed later at far greater risk and expense</a:t>
          </a:r>
          <a:endParaRPr lang="en-US"/>
        </a:p>
      </dgm:t>
    </dgm:pt>
    <dgm:pt modelId="{F5E53122-F6CE-4536-ABBA-BF306A03D5E6}" type="parTrans" cxnId="{CB0F8282-756A-401F-AA6F-C0AB9680EE40}">
      <dgm:prSet/>
      <dgm:spPr/>
      <dgm:t>
        <a:bodyPr/>
        <a:lstStyle/>
        <a:p>
          <a:endParaRPr lang="en-US"/>
        </a:p>
      </dgm:t>
    </dgm:pt>
    <dgm:pt modelId="{2AAB221A-73BD-4B2C-9BE0-6A30399CB9C2}" type="sibTrans" cxnId="{CB0F8282-756A-401F-AA6F-C0AB9680EE40}">
      <dgm:prSet/>
      <dgm:spPr/>
      <dgm:t>
        <a:bodyPr/>
        <a:lstStyle/>
        <a:p>
          <a:endParaRPr lang="en-US"/>
        </a:p>
      </dgm:t>
    </dgm:pt>
    <dgm:pt modelId="{81C72A74-7CEE-47CD-862E-E16CE716B033}">
      <dgm:prSet/>
      <dgm:spPr/>
      <dgm:t>
        <a:bodyPr/>
        <a:lstStyle/>
        <a:p>
          <a:r>
            <a:rPr lang="en-GB"/>
            <a:t>Steps can be taken to reduce the frequency of this by planning for the future when designing policies, processes and procedures</a:t>
          </a:r>
          <a:endParaRPr lang="en-US"/>
        </a:p>
      </dgm:t>
    </dgm:pt>
    <dgm:pt modelId="{41653204-36AD-448C-998A-51CE4BA737E1}" type="parTrans" cxnId="{C5EE1692-C5E8-414B-A534-0C942779855D}">
      <dgm:prSet/>
      <dgm:spPr/>
      <dgm:t>
        <a:bodyPr/>
        <a:lstStyle/>
        <a:p>
          <a:endParaRPr lang="en-US"/>
        </a:p>
      </dgm:t>
    </dgm:pt>
    <dgm:pt modelId="{9B7E5EB7-7F56-41AC-A4E1-C006BF9F04A3}" type="sibTrans" cxnId="{C5EE1692-C5E8-414B-A534-0C942779855D}">
      <dgm:prSet/>
      <dgm:spPr/>
      <dgm:t>
        <a:bodyPr/>
        <a:lstStyle/>
        <a:p>
          <a:endParaRPr lang="en-US"/>
        </a:p>
      </dgm:t>
    </dgm:pt>
    <dgm:pt modelId="{7CE2B7D5-EEEC-44E3-8E5A-2E91964A4065}" type="pres">
      <dgm:prSet presAssocID="{BFF5AE54-4EE8-483A-87C8-6BA08EE3A8A9}" presName="vert0" presStyleCnt="0">
        <dgm:presLayoutVars>
          <dgm:dir/>
          <dgm:animOne val="branch"/>
          <dgm:animLvl val="lvl"/>
        </dgm:presLayoutVars>
      </dgm:prSet>
      <dgm:spPr/>
    </dgm:pt>
    <dgm:pt modelId="{C4809D70-A041-4AFD-BC32-124664B05DB5}" type="pres">
      <dgm:prSet presAssocID="{D74B9E79-6C57-4B30-B338-527CFA7B32EE}" presName="thickLine" presStyleLbl="alignNode1" presStyleIdx="0" presStyleCnt="3"/>
      <dgm:spPr/>
    </dgm:pt>
    <dgm:pt modelId="{BEA22E86-3D9C-4729-9760-F3B5D9EE1D07}" type="pres">
      <dgm:prSet presAssocID="{D74B9E79-6C57-4B30-B338-527CFA7B32EE}" presName="horz1" presStyleCnt="0"/>
      <dgm:spPr/>
    </dgm:pt>
    <dgm:pt modelId="{C615DDAA-8895-43AA-82DE-4BA0BFEBC4C8}" type="pres">
      <dgm:prSet presAssocID="{D74B9E79-6C57-4B30-B338-527CFA7B32EE}" presName="tx1" presStyleLbl="revTx" presStyleIdx="0" presStyleCnt="3"/>
      <dgm:spPr/>
    </dgm:pt>
    <dgm:pt modelId="{55E0D5C6-9E7D-4499-A237-3F0FB7206906}" type="pres">
      <dgm:prSet presAssocID="{D74B9E79-6C57-4B30-B338-527CFA7B32EE}" presName="vert1" presStyleCnt="0"/>
      <dgm:spPr/>
    </dgm:pt>
    <dgm:pt modelId="{B8F9B52C-5BAF-4775-8D68-CEEE901F47EF}" type="pres">
      <dgm:prSet presAssocID="{2D8C3479-1FA3-44B7-96F9-32FA7063D272}" presName="thickLine" presStyleLbl="alignNode1" presStyleIdx="1" presStyleCnt="3"/>
      <dgm:spPr/>
    </dgm:pt>
    <dgm:pt modelId="{9A981900-C749-4F3B-A57B-3026067405F8}" type="pres">
      <dgm:prSet presAssocID="{2D8C3479-1FA3-44B7-96F9-32FA7063D272}" presName="horz1" presStyleCnt="0"/>
      <dgm:spPr/>
    </dgm:pt>
    <dgm:pt modelId="{0C1CCB73-740F-4670-9580-54CE1DF4E5B5}" type="pres">
      <dgm:prSet presAssocID="{2D8C3479-1FA3-44B7-96F9-32FA7063D272}" presName="tx1" presStyleLbl="revTx" presStyleIdx="1" presStyleCnt="3"/>
      <dgm:spPr/>
    </dgm:pt>
    <dgm:pt modelId="{C1FB75DC-1DAA-4D6C-917A-51DA6B438A54}" type="pres">
      <dgm:prSet presAssocID="{2D8C3479-1FA3-44B7-96F9-32FA7063D272}" presName="vert1" presStyleCnt="0"/>
      <dgm:spPr/>
    </dgm:pt>
    <dgm:pt modelId="{10AF0E78-10CE-4E9B-8792-11AB89A92436}" type="pres">
      <dgm:prSet presAssocID="{81C72A74-7CEE-47CD-862E-E16CE716B033}" presName="thickLine" presStyleLbl="alignNode1" presStyleIdx="2" presStyleCnt="3"/>
      <dgm:spPr/>
    </dgm:pt>
    <dgm:pt modelId="{65DB7685-3165-4576-A989-EA8D66462F85}" type="pres">
      <dgm:prSet presAssocID="{81C72A74-7CEE-47CD-862E-E16CE716B033}" presName="horz1" presStyleCnt="0"/>
      <dgm:spPr/>
    </dgm:pt>
    <dgm:pt modelId="{9C288F0A-199A-4533-B7F9-13EC12B4CBD4}" type="pres">
      <dgm:prSet presAssocID="{81C72A74-7CEE-47CD-862E-E16CE716B033}" presName="tx1" presStyleLbl="revTx" presStyleIdx="2" presStyleCnt="3"/>
      <dgm:spPr/>
    </dgm:pt>
    <dgm:pt modelId="{A3D22AB6-28AD-4CE7-8191-7303053A2312}" type="pres">
      <dgm:prSet presAssocID="{81C72A74-7CEE-47CD-862E-E16CE716B033}" presName="vert1" presStyleCnt="0"/>
      <dgm:spPr/>
    </dgm:pt>
  </dgm:ptLst>
  <dgm:cxnLst>
    <dgm:cxn modelId="{2FAD880F-790C-4F99-8A27-C91B4CAC188B}" srcId="{BFF5AE54-4EE8-483A-87C8-6BA08EE3A8A9}" destId="{D74B9E79-6C57-4B30-B338-527CFA7B32EE}" srcOrd="0" destOrd="0" parTransId="{FD4AC30F-BA6D-42B8-BF83-5AE1697668EF}" sibTransId="{4A933E9A-0DF3-4C8F-8F52-8D7E14C22347}"/>
    <dgm:cxn modelId="{2039655B-494A-4ABA-859C-9591FC004FF1}" type="presOf" srcId="{81C72A74-7CEE-47CD-862E-E16CE716B033}" destId="{9C288F0A-199A-4533-B7F9-13EC12B4CBD4}" srcOrd="0" destOrd="0" presId="urn:microsoft.com/office/officeart/2008/layout/LinedList"/>
    <dgm:cxn modelId="{69001851-AF43-4EFF-B0EB-034A85F87334}" type="presOf" srcId="{D74B9E79-6C57-4B30-B338-527CFA7B32EE}" destId="{C615DDAA-8895-43AA-82DE-4BA0BFEBC4C8}" srcOrd="0" destOrd="0" presId="urn:microsoft.com/office/officeart/2008/layout/LinedList"/>
    <dgm:cxn modelId="{CB0F8282-756A-401F-AA6F-C0AB9680EE40}" srcId="{BFF5AE54-4EE8-483A-87C8-6BA08EE3A8A9}" destId="{2D8C3479-1FA3-44B7-96F9-32FA7063D272}" srcOrd="1" destOrd="0" parTransId="{F5E53122-F6CE-4536-ABBA-BF306A03D5E6}" sibTransId="{2AAB221A-73BD-4B2C-9BE0-6A30399CB9C2}"/>
    <dgm:cxn modelId="{66B44191-1DD0-4706-BF05-6F4488589DFB}" type="presOf" srcId="{2D8C3479-1FA3-44B7-96F9-32FA7063D272}" destId="{0C1CCB73-740F-4670-9580-54CE1DF4E5B5}" srcOrd="0" destOrd="0" presId="urn:microsoft.com/office/officeart/2008/layout/LinedList"/>
    <dgm:cxn modelId="{C5EE1692-C5E8-414B-A534-0C942779855D}" srcId="{BFF5AE54-4EE8-483A-87C8-6BA08EE3A8A9}" destId="{81C72A74-7CEE-47CD-862E-E16CE716B033}" srcOrd="2" destOrd="0" parTransId="{41653204-36AD-448C-998A-51CE4BA737E1}" sibTransId="{9B7E5EB7-7F56-41AC-A4E1-C006BF9F04A3}"/>
    <dgm:cxn modelId="{31600CC3-E079-4EEE-93D3-8EE68F1B31E0}" type="presOf" srcId="{BFF5AE54-4EE8-483A-87C8-6BA08EE3A8A9}" destId="{7CE2B7D5-EEEC-44E3-8E5A-2E91964A4065}" srcOrd="0" destOrd="0" presId="urn:microsoft.com/office/officeart/2008/layout/LinedList"/>
    <dgm:cxn modelId="{E6FC1C31-6135-46AC-A680-9CF8632A26A6}" type="presParOf" srcId="{7CE2B7D5-EEEC-44E3-8E5A-2E91964A4065}" destId="{C4809D70-A041-4AFD-BC32-124664B05DB5}" srcOrd="0" destOrd="0" presId="urn:microsoft.com/office/officeart/2008/layout/LinedList"/>
    <dgm:cxn modelId="{A6F0B07F-F828-4996-8659-B9987B2D1330}" type="presParOf" srcId="{7CE2B7D5-EEEC-44E3-8E5A-2E91964A4065}" destId="{BEA22E86-3D9C-4729-9760-F3B5D9EE1D07}" srcOrd="1" destOrd="0" presId="urn:microsoft.com/office/officeart/2008/layout/LinedList"/>
    <dgm:cxn modelId="{31C3F29D-2ABF-4624-955F-E4C35B863010}" type="presParOf" srcId="{BEA22E86-3D9C-4729-9760-F3B5D9EE1D07}" destId="{C615DDAA-8895-43AA-82DE-4BA0BFEBC4C8}" srcOrd="0" destOrd="0" presId="urn:microsoft.com/office/officeart/2008/layout/LinedList"/>
    <dgm:cxn modelId="{578704DD-F7BF-4C1D-9C7C-61C9266BB9A3}" type="presParOf" srcId="{BEA22E86-3D9C-4729-9760-F3B5D9EE1D07}" destId="{55E0D5C6-9E7D-4499-A237-3F0FB7206906}" srcOrd="1" destOrd="0" presId="urn:microsoft.com/office/officeart/2008/layout/LinedList"/>
    <dgm:cxn modelId="{6D95B21A-17C3-4076-9A80-28826FBD4F7B}" type="presParOf" srcId="{7CE2B7D5-EEEC-44E3-8E5A-2E91964A4065}" destId="{B8F9B52C-5BAF-4775-8D68-CEEE901F47EF}" srcOrd="2" destOrd="0" presId="urn:microsoft.com/office/officeart/2008/layout/LinedList"/>
    <dgm:cxn modelId="{91E1C135-BCDE-4362-847E-B95AB3A93A5C}" type="presParOf" srcId="{7CE2B7D5-EEEC-44E3-8E5A-2E91964A4065}" destId="{9A981900-C749-4F3B-A57B-3026067405F8}" srcOrd="3" destOrd="0" presId="urn:microsoft.com/office/officeart/2008/layout/LinedList"/>
    <dgm:cxn modelId="{840DAE46-9E46-4160-8F69-DA04CC2AA2B4}" type="presParOf" srcId="{9A981900-C749-4F3B-A57B-3026067405F8}" destId="{0C1CCB73-740F-4670-9580-54CE1DF4E5B5}" srcOrd="0" destOrd="0" presId="urn:microsoft.com/office/officeart/2008/layout/LinedList"/>
    <dgm:cxn modelId="{E9704E40-BBEE-4E53-BA03-CED555908C9F}" type="presParOf" srcId="{9A981900-C749-4F3B-A57B-3026067405F8}" destId="{C1FB75DC-1DAA-4D6C-917A-51DA6B438A54}" srcOrd="1" destOrd="0" presId="urn:microsoft.com/office/officeart/2008/layout/LinedList"/>
    <dgm:cxn modelId="{934F755E-E8B9-414D-AE59-D68D00CBB373}" type="presParOf" srcId="{7CE2B7D5-EEEC-44E3-8E5A-2E91964A4065}" destId="{10AF0E78-10CE-4E9B-8792-11AB89A92436}" srcOrd="4" destOrd="0" presId="urn:microsoft.com/office/officeart/2008/layout/LinedList"/>
    <dgm:cxn modelId="{C2A15B92-AFFF-4343-911C-4D07DB02CC66}" type="presParOf" srcId="{7CE2B7D5-EEEC-44E3-8E5A-2E91964A4065}" destId="{65DB7685-3165-4576-A989-EA8D66462F85}" srcOrd="5" destOrd="0" presId="urn:microsoft.com/office/officeart/2008/layout/LinedList"/>
    <dgm:cxn modelId="{624335CF-DE0E-42F2-BC47-19AD891686D7}" type="presParOf" srcId="{65DB7685-3165-4576-A989-EA8D66462F85}" destId="{9C288F0A-199A-4533-B7F9-13EC12B4CBD4}" srcOrd="0" destOrd="0" presId="urn:microsoft.com/office/officeart/2008/layout/LinedList"/>
    <dgm:cxn modelId="{6204FDBA-9809-4CD0-8326-45B96D8A73A2}" type="presParOf" srcId="{65DB7685-3165-4576-A989-EA8D66462F85}" destId="{A3D22AB6-28AD-4CE7-8191-7303053A231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1B7367-02B2-4730-B03C-D7A2EA648A12}"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5293FF3-82C8-4FFE-8F53-23AA0057DDDB}">
      <dgm:prSet/>
      <dgm:spPr/>
      <dgm:t>
        <a:bodyPr/>
        <a:lstStyle/>
        <a:p>
          <a:pPr>
            <a:lnSpc>
              <a:spcPct val="100000"/>
            </a:lnSpc>
          </a:pPr>
          <a:r>
            <a:rPr lang="en-GB">
              <a:solidFill>
                <a:schemeClr val="bg1"/>
              </a:solidFill>
            </a:rPr>
            <a:t>Work out what data you will need and why.</a:t>
          </a:r>
          <a:endParaRPr lang="en-US">
            <a:solidFill>
              <a:schemeClr val="bg1"/>
            </a:solidFill>
          </a:endParaRPr>
        </a:p>
      </dgm:t>
    </dgm:pt>
    <dgm:pt modelId="{0F002967-B395-41D2-96BB-09E1B7A8C9A7}" type="parTrans" cxnId="{769D8490-572B-4946-8FA7-69086D0F621B}">
      <dgm:prSet/>
      <dgm:spPr/>
      <dgm:t>
        <a:bodyPr/>
        <a:lstStyle/>
        <a:p>
          <a:endParaRPr lang="en-US"/>
        </a:p>
      </dgm:t>
    </dgm:pt>
    <dgm:pt modelId="{E43A1250-6AB0-4B7F-9CFE-DA21CFFCF35A}" type="sibTrans" cxnId="{769D8490-572B-4946-8FA7-69086D0F621B}">
      <dgm:prSet/>
      <dgm:spPr/>
      <dgm:t>
        <a:bodyPr/>
        <a:lstStyle/>
        <a:p>
          <a:endParaRPr lang="en-US"/>
        </a:p>
      </dgm:t>
    </dgm:pt>
    <dgm:pt modelId="{13EDBC44-37BE-4227-AA8A-1F78E84869ED}">
      <dgm:prSet/>
      <dgm:spPr/>
      <dgm:t>
        <a:bodyPr/>
        <a:lstStyle/>
        <a:p>
          <a:pPr>
            <a:lnSpc>
              <a:spcPct val="100000"/>
            </a:lnSpc>
          </a:pPr>
          <a:r>
            <a:rPr lang="en-GB">
              <a:solidFill>
                <a:schemeClr val="bg1"/>
              </a:solidFill>
            </a:rPr>
            <a:t>Create the policies needed to protect that data.</a:t>
          </a:r>
          <a:endParaRPr lang="en-US">
            <a:solidFill>
              <a:schemeClr val="bg1"/>
            </a:solidFill>
          </a:endParaRPr>
        </a:p>
      </dgm:t>
    </dgm:pt>
    <dgm:pt modelId="{8D53D085-CFA1-41C1-BE25-8F8FFE4E6EC0}" type="parTrans" cxnId="{265D03BB-170C-4AFF-AACF-126907ECC583}">
      <dgm:prSet/>
      <dgm:spPr/>
      <dgm:t>
        <a:bodyPr/>
        <a:lstStyle/>
        <a:p>
          <a:endParaRPr lang="en-US"/>
        </a:p>
      </dgm:t>
    </dgm:pt>
    <dgm:pt modelId="{28BA2DE3-F9A1-4016-8EDE-898F01F2319C}" type="sibTrans" cxnId="{265D03BB-170C-4AFF-AACF-126907ECC583}">
      <dgm:prSet/>
      <dgm:spPr/>
      <dgm:t>
        <a:bodyPr/>
        <a:lstStyle/>
        <a:p>
          <a:endParaRPr lang="en-US"/>
        </a:p>
      </dgm:t>
    </dgm:pt>
    <dgm:pt modelId="{51649301-8ACF-4151-99A2-419EDB4D701C}">
      <dgm:prSet/>
      <dgm:spPr/>
      <dgm:t>
        <a:bodyPr/>
        <a:lstStyle/>
        <a:p>
          <a:pPr>
            <a:lnSpc>
              <a:spcPct val="100000"/>
            </a:lnSpc>
          </a:pPr>
          <a:r>
            <a:rPr lang="en-GB">
              <a:solidFill>
                <a:schemeClr val="bg1"/>
              </a:solidFill>
            </a:rPr>
            <a:t>Implement technical measures needed to protect the data.</a:t>
          </a:r>
          <a:endParaRPr lang="en-US">
            <a:solidFill>
              <a:schemeClr val="bg1"/>
            </a:solidFill>
          </a:endParaRPr>
        </a:p>
      </dgm:t>
    </dgm:pt>
    <dgm:pt modelId="{CFCA94CA-F57C-4732-BA47-350D90C89219}" type="parTrans" cxnId="{F7B1BCCF-8B9A-45A9-8E35-F714757FE9B4}">
      <dgm:prSet/>
      <dgm:spPr/>
      <dgm:t>
        <a:bodyPr/>
        <a:lstStyle/>
        <a:p>
          <a:endParaRPr lang="en-US"/>
        </a:p>
      </dgm:t>
    </dgm:pt>
    <dgm:pt modelId="{73BBB6F6-0519-4959-BF6A-92D2D66B22E6}" type="sibTrans" cxnId="{F7B1BCCF-8B9A-45A9-8E35-F714757FE9B4}">
      <dgm:prSet/>
      <dgm:spPr/>
      <dgm:t>
        <a:bodyPr/>
        <a:lstStyle/>
        <a:p>
          <a:endParaRPr lang="en-US"/>
        </a:p>
      </dgm:t>
    </dgm:pt>
    <dgm:pt modelId="{7C976FBE-510A-4140-BBCA-5BE43AED35E3}">
      <dgm:prSet/>
      <dgm:spPr/>
      <dgm:t>
        <a:bodyPr/>
        <a:lstStyle/>
        <a:p>
          <a:pPr>
            <a:lnSpc>
              <a:spcPct val="100000"/>
            </a:lnSpc>
          </a:pPr>
          <a:r>
            <a:rPr lang="en-GB">
              <a:solidFill>
                <a:schemeClr val="bg1"/>
              </a:solidFill>
            </a:rPr>
            <a:t>Document processes and procedures for managing data.</a:t>
          </a:r>
          <a:endParaRPr lang="en-US">
            <a:solidFill>
              <a:schemeClr val="bg1"/>
            </a:solidFill>
          </a:endParaRPr>
        </a:p>
      </dgm:t>
    </dgm:pt>
    <dgm:pt modelId="{52F7EFC7-F44F-421C-A3C3-7041CAAEBE6B}" type="parTrans" cxnId="{FA5124C1-B375-420F-A743-1040E5DBBC6E}">
      <dgm:prSet/>
      <dgm:spPr/>
      <dgm:t>
        <a:bodyPr/>
        <a:lstStyle/>
        <a:p>
          <a:endParaRPr lang="en-US"/>
        </a:p>
      </dgm:t>
    </dgm:pt>
    <dgm:pt modelId="{60BBF661-5732-4E42-AB7D-0FEE03297AC1}" type="sibTrans" cxnId="{FA5124C1-B375-420F-A743-1040E5DBBC6E}">
      <dgm:prSet/>
      <dgm:spPr/>
      <dgm:t>
        <a:bodyPr/>
        <a:lstStyle/>
        <a:p>
          <a:endParaRPr lang="en-US"/>
        </a:p>
      </dgm:t>
    </dgm:pt>
    <dgm:pt modelId="{91CDA641-EC43-4539-9062-45A578D156FC}">
      <dgm:prSet/>
      <dgm:spPr/>
      <dgm:t>
        <a:bodyPr/>
        <a:lstStyle/>
        <a:p>
          <a:pPr>
            <a:lnSpc>
              <a:spcPct val="100000"/>
            </a:lnSpc>
          </a:pPr>
          <a:r>
            <a:rPr lang="en-US">
              <a:solidFill>
                <a:schemeClr val="bg1"/>
              </a:solidFill>
            </a:rPr>
            <a:t>Scaling and maintaining.</a:t>
          </a:r>
        </a:p>
      </dgm:t>
    </dgm:pt>
    <dgm:pt modelId="{EFA942D0-F39C-4312-997B-32585138B877}" type="parTrans" cxnId="{DC91A77D-3AF4-4B3B-A1ED-CB58C00627DA}">
      <dgm:prSet/>
      <dgm:spPr/>
      <dgm:t>
        <a:bodyPr/>
        <a:lstStyle/>
        <a:p>
          <a:endParaRPr lang="en-GB"/>
        </a:p>
      </dgm:t>
    </dgm:pt>
    <dgm:pt modelId="{E14FB1E0-F98A-4399-A0B3-85EA0911E35D}" type="sibTrans" cxnId="{DC91A77D-3AF4-4B3B-A1ED-CB58C00627DA}">
      <dgm:prSet/>
      <dgm:spPr/>
      <dgm:t>
        <a:bodyPr/>
        <a:lstStyle/>
        <a:p>
          <a:endParaRPr lang="en-GB"/>
        </a:p>
      </dgm:t>
    </dgm:pt>
    <dgm:pt modelId="{0D21B086-A703-4D11-AC98-40AB2CA5BE61}" type="pres">
      <dgm:prSet presAssocID="{E11B7367-02B2-4730-B03C-D7A2EA648A12}" presName="root" presStyleCnt="0">
        <dgm:presLayoutVars>
          <dgm:dir/>
          <dgm:resizeHandles val="exact"/>
        </dgm:presLayoutVars>
      </dgm:prSet>
      <dgm:spPr/>
    </dgm:pt>
    <dgm:pt modelId="{E2BCCF4C-9A30-4808-82BD-70B5EBB1291E}" type="pres">
      <dgm:prSet presAssocID="{E5293FF3-82C8-4FFE-8F53-23AA0057DDDB}" presName="compNode" presStyleCnt="0"/>
      <dgm:spPr/>
    </dgm:pt>
    <dgm:pt modelId="{33CB5ABD-50CB-4E9D-9341-5E8AB8616B7C}" type="pres">
      <dgm:prSet presAssocID="{E5293FF3-82C8-4FFE-8F53-23AA0057DDDB}" presName="bgRect" presStyleLbl="bgShp" presStyleIdx="0" presStyleCnt="5"/>
      <dgm:spPr>
        <a:solidFill>
          <a:schemeClr val="tx1"/>
        </a:solidFill>
      </dgm:spPr>
    </dgm:pt>
    <dgm:pt modelId="{07C0E5DC-95AB-4D51-9279-5140FE590A44}" type="pres">
      <dgm:prSet presAssocID="{E5293FF3-82C8-4FFE-8F53-23AA0057DD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B49F1CA4-8202-458B-BD3C-F8CD997CB7B0}" type="pres">
      <dgm:prSet presAssocID="{E5293FF3-82C8-4FFE-8F53-23AA0057DDDB}" presName="spaceRect" presStyleCnt="0"/>
      <dgm:spPr/>
    </dgm:pt>
    <dgm:pt modelId="{BA6F8FF8-93F1-41DE-AD6E-10110981F3E9}" type="pres">
      <dgm:prSet presAssocID="{E5293FF3-82C8-4FFE-8F53-23AA0057DDDB}" presName="parTx" presStyleLbl="revTx" presStyleIdx="0" presStyleCnt="5">
        <dgm:presLayoutVars>
          <dgm:chMax val="0"/>
          <dgm:chPref val="0"/>
        </dgm:presLayoutVars>
      </dgm:prSet>
      <dgm:spPr/>
    </dgm:pt>
    <dgm:pt modelId="{C722F355-631D-4491-83DF-B442F5E87EA8}" type="pres">
      <dgm:prSet presAssocID="{E43A1250-6AB0-4B7F-9CFE-DA21CFFCF35A}" presName="sibTrans" presStyleCnt="0"/>
      <dgm:spPr/>
    </dgm:pt>
    <dgm:pt modelId="{1E5EC712-291F-40F7-AE22-FA9FEE922DB5}" type="pres">
      <dgm:prSet presAssocID="{13EDBC44-37BE-4227-AA8A-1F78E84869ED}" presName="compNode" presStyleCnt="0"/>
      <dgm:spPr/>
    </dgm:pt>
    <dgm:pt modelId="{A50EDC15-E0A9-44C8-AC92-B1DE4A5E0E6E}" type="pres">
      <dgm:prSet presAssocID="{13EDBC44-37BE-4227-AA8A-1F78E84869ED}" presName="bgRect" presStyleLbl="bgShp" presStyleIdx="1" presStyleCnt="5"/>
      <dgm:spPr>
        <a:solidFill>
          <a:schemeClr val="tx1"/>
        </a:solidFill>
      </dgm:spPr>
    </dgm:pt>
    <dgm:pt modelId="{A29D4EFB-3141-48F0-AAF8-215A62F24359}" type="pres">
      <dgm:prSet presAssocID="{13EDBC44-37BE-4227-AA8A-1F78E84869E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3E8D24D4-92C8-4535-B0E7-34F0CF3D08EE}" type="pres">
      <dgm:prSet presAssocID="{13EDBC44-37BE-4227-AA8A-1F78E84869ED}" presName="spaceRect" presStyleCnt="0"/>
      <dgm:spPr/>
    </dgm:pt>
    <dgm:pt modelId="{8464F25B-36EB-4C44-BC9D-4AFDBDB970D1}" type="pres">
      <dgm:prSet presAssocID="{13EDBC44-37BE-4227-AA8A-1F78E84869ED}" presName="parTx" presStyleLbl="revTx" presStyleIdx="1" presStyleCnt="5">
        <dgm:presLayoutVars>
          <dgm:chMax val="0"/>
          <dgm:chPref val="0"/>
        </dgm:presLayoutVars>
      </dgm:prSet>
      <dgm:spPr/>
    </dgm:pt>
    <dgm:pt modelId="{8A4CFE33-E426-48E3-A687-E730343B9C7A}" type="pres">
      <dgm:prSet presAssocID="{28BA2DE3-F9A1-4016-8EDE-898F01F2319C}" presName="sibTrans" presStyleCnt="0"/>
      <dgm:spPr/>
    </dgm:pt>
    <dgm:pt modelId="{01E56372-D89C-41C4-B6C6-FED21713A265}" type="pres">
      <dgm:prSet presAssocID="{51649301-8ACF-4151-99A2-419EDB4D701C}" presName="compNode" presStyleCnt="0"/>
      <dgm:spPr/>
    </dgm:pt>
    <dgm:pt modelId="{BF676746-A742-43A9-8244-5062376BC790}" type="pres">
      <dgm:prSet presAssocID="{51649301-8ACF-4151-99A2-419EDB4D701C}" presName="bgRect" presStyleLbl="bgShp" presStyleIdx="2" presStyleCnt="5"/>
      <dgm:spPr>
        <a:solidFill>
          <a:schemeClr val="tx1"/>
        </a:solidFill>
      </dgm:spPr>
    </dgm:pt>
    <dgm:pt modelId="{B7A86C59-13AB-469E-B32B-BD1DBBB8C0BF}" type="pres">
      <dgm:prSet presAssocID="{51649301-8ACF-4151-99A2-419EDB4D701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mark"/>
        </a:ext>
      </dgm:extLst>
    </dgm:pt>
    <dgm:pt modelId="{34312FAA-96DF-47A0-AD52-8B8995A63A33}" type="pres">
      <dgm:prSet presAssocID="{51649301-8ACF-4151-99A2-419EDB4D701C}" presName="spaceRect" presStyleCnt="0"/>
      <dgm:spPr/>
    </dgm:pt>
    <dgm:pt modelId="{F8AFCAC3-98AC-4F87-AECF-CEF8D4EE8608}" type="pres">
      <dgm:prSet presAssocID="{51649301-8ACF-4151-99A2-419EDB4D701C}" presName="parTx" presStyleLbl="revTx" presStyleIdx="2" presStyleCnt="5">
        <dgm:presLayoutVars>
          <dgm:chMax val="0"/>
          <dgm:chPref val="0"/>
        </dgm:presLayoutVars>
      </dgm:prSet>
      <dgm:spPr/>
    </dgm:pt>
    <dgm:pt modelId="{4C76E0A9-76CD-460E-8920-925C31D1E23E}" type="pres">
      <dgm:prSet presAssocID="{73BBB6F6-0519-4959-BF6A-92D2D66B22E6}" presName="sibTrans" presStyleCnt="0"/>
      <dgm:spPr/>
    </dgm:pt>
    <dgm:pt modelId="{42B2AE4C-209E-4019-9743-B78895DE0313}" type="pres">
      <dgm:prSet presAssocID="{7C976FBE-510A-4140-BBCA-5BE43AED35E3}" presName="compNode" presStyleCnt="0"/>
      <dgm:spPr/>
    </dgm:pt>
    <dgm:pt modelId="{A69A816D-62CA-44DE-B333-D85C00200DC9}" type="pres">
      <dgm:prSet presAssocID="{7C976FBE-510A-4140-BBCA-5BE43AED35E3}" presName="bgRect" presStyleLbl="bgShp" presStyleIdx="3" presStyleCnt="5"/>
      <dgm:spPr>
        <a:solidFill>
          <a:schemeClr val="tx1"/>
        </a:solidFill>
      </dgm:spPr>
    </dgm:pt>
    <dgm:pt modelId="{9AEFA3CF-E36D-4B38-B9F7-B05F0D178DC9}" type="pres">
      <dgm:prSet presAssocID="{7C976FBE-510A-4140-BBCA-5BE43AED35E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a:ext>
      </dgm:extLst>
    </dgm:pt>
    <dgm:pt modelId="{80037124-C881-4D99-8742-45295CD886B5}" type="pres">
      <dgm:prSet presAssocID="{7C976FBE-510A-4140-BBCA-5BE43AED35E3}" presName="spaceRect" presStyleCnt="0"/>
      <dgm:spPr/>
    </dgm:pt>
    <dgm:pt modelId="{465719DD-6B69-4369-AD5A-609353020A08}" type="pres">
      <dgm:prSet presAssocID="{7C976FBE-510A-4140-BBCA-5BE43AED35E3}" presName="parTx" presStyleLbl="revTx" presStyleIdx="3" presStyleCnt="5">
        <dgm:presLayoutVars>
          <dgm:chMax val="0"/>
          <dgm:chPref val="0"/>
        </dgm:presLayoutVars>
      </dgm:prSet>
      <dgm:spPr/>
    </dgm:pt>
    <dgm:pt modelId="{A2E06F6F-4073-4FC4-8959-9F85DE2389DA}" type="pres">
      <dgm:prSet presAssocID="{60BBF661-5732-4E42-AB7D-0FEE03297AC1}" presName="sibTrans" presStyleCnt="0"/>
      <dgm:spPr/>
    </dgm:pt>
    <dgm:pt modelId="{D7E22937-378E-445C-B3E8-5F9FD58E43B4}" type="pres">
      <dgm:prSet presAssocID="{91CDA641-EC43-4539-9062-45A578D156FC}" presName="compNode" presStyleCnt="0"/>
      <dgm:spPr/>
    </dgm:pt>
    <dgm:pt modelId="{0D98623A-2F74-42E3-9326-8863E2718A9A}" type="pres">
      <dgm:prSet presAssocID="{91CDA641-EC43-4539-9062-45A578D156FC}" presName="bgRect" presStyleLbl="bgShp" presStyleIdx="4" presStyleCnt="5"/>
      <dgm:spPr>
        <a:solidFill>
          <a:schemeClr val="tx1"/>
        </a:solidFill>
      </dgm:spPr>
    </dgm:pt>
    <dgm:pt modelId="{74A65B4B-E8B4-40F3-9483-31E0F1C9F60F}" type="pres">
      <dgm:prSet presAssocID="{91CDA641-EC43-4539-9062-45A578D156FC}" presName="iconRect" presStyleLbl="node1" presStyleIdx="4" presStyleCnt="5" custScaleX="99837" custScaleY="9983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eckmark"/>
        </a:ext>
      </dgm:extLst>
    </dgm:pt>
    <dgm:pt modelId="{EB0AFF2C-609E-4D3E-BA35-78E2D86C7AFE}" type="pres">
      <dgm:prSet presAssocID="{91CDA641-EC43-4539-9062-45A578D156FC}" presName="spaceRect" presStyleCnt="0"/>
      <dgm:spPr/>
    </dgm:pt>
    <dgm:pt modelId="{53A98FCB-F276-464E-8C95-C6F9FD42E66C}" type="pres">
      <dgm:prSet presAssocID="{91CDA641-EC43-4539-9062-45A578D156FC}" presName="parTx" presStyleLbl="revTx" presStyleIdx="4" presStyleCnt="5">
        <dgm:presLayoutVars>
          <dgm:chMax val="0"/>
          <dgm:chPref val="0"/>
        </dgm:presLayoutVars>
      </dgm:prSet>
      <dgm:spPr/>
    </dgm:pt>
  </dgm:ptLst>
  <dgm:cxnLst>
    <dgm:cxn modelId="{D620A112-4288-4A5E-B6D1-54ABB23DD449}" type="presOf" srcId="{7C976FBE-510A-4140-BBCA-5BE43AED35E3}" destId="{465719DD-6B69-4369-AD5A-609353020A08}" srcOrd="0" destOrd="0" presId="urn:microsoft.com/office/officeart/2018/2/layout/IconVerticalSolidList"/>
    <dgm:cxn modelId="{7B7D7D61-77EF-4366-8FE8-B47F22C861E7}" type="presOf" srcId="{E11B7367-02B2-4730-B03C-D7A2EA648A12}" destId="{0D21B086-A703-4D11-AC98-40AB2CA5BE61}" srcOrd="0" destOrd="0" presId="urn:microsoft.com/office/officeart/2018/2/layout/IconVerticalSolidList"/>
    <dgm:cxn modelId="{DC91A77D-3AF4-4B3B-A1ED-CB58C00627DA}" srcId="{E11B7367-02B2-4730-B03C-D7A2EA648A12}" destId="{91CDA641-EC43-4539-9062-45A578D156FC}" srcOrd="4" destOrd="0" parTransId="{EFA942D0-F39C-4312-997B-32585138B877}" sibTransId="{E14FB1E0-F98A-4399-A0B3-85EA0911E35D}"/>
    <dgm:cxn modelId="{7B210B8A-9193-4B60-86D6-D84B10B302B6}" type="presOf" srcId="{E5293FF3-82C8-4FFE-8F53-23AA0057DDDB}" destId="{BA6F8FF8-93F1-41DE-AD6E-10110981F3E9}" srcOrd="0" destOrd="0" presId="urn:microsoft.com/office/officeart/2018/2/layout/IconVerticalSolidList"/>
    <dgm:cxn modelId="{769D8490-572B-4946-8FA7-69086D0F621B}" srcId="{E11B7367-02B2-4730-B03C-D7A2EA648A12}" destId="{E5293FF3-82C8-4FFE-8F53-23AA0057DDDB}" srcOrd="0" destOrd="0" parTransId="{0F002967-B395-41D2-96BB-09E1B7A8C9A7}" sibTransId="{E43A1250-6AB0-4B7F-9CFE-DA21CFFCF35A}"/>
    <dgm:cxn modelId="{C39EC493-85EA-41C7-8E09-541D450667B1}" type="presOf" srcId="{51649301-8ACF-4151-99A2-419EDB4D701C}" destId="{F8AFCAC3-98AC-4F87-AECF-CEF8D4EE8608}" srcOrd="0" destOrd="0" presId="urn:microsoft.com/office/officeart/2018/2/layout/IconVerticalSolidList"/>
    <dgm:cxn modelId="{612750A4-D704-4106-9F98-47D57A5E8D87}" type="presOf" srcId="{13EDBC44-37BE-4227-AA8A-1F78E84869ED}" destId="{8464F25B-36EB-4C44-BC9D-4AFDBDB970D1}" srcOrd="0" destOrd="0" presId="urn:microsoft.com/office/officeart/2018/2/layout/IconVerticalSolidList"/>
    <dgm:cxn modelId="{0C2C9EA5-5F12-48CC-9C2F-91CB0B054EC0}" type="presOf" srcId="{91CDA641-EC43-4539-9062-45A578D156FC}" destId="{53A98FCB-F276-464E-8C95-C6F9FD42E66C}" srcOrd="0" destOrd="0" presId="urn:microsoft.com/office/officeart/2018/2/layout/IconVerticalSolidList"/>
    <dgm:cxn modelId="{265D03BB-170C-4AFF-AACF-126907ECC583}" srcId="{E11B7367-02B2-4730-B03C-D7A2EA648A12}" destId="{13EDBC44-37BE-4227-AA8A-1F78E84869ED}" srcOrd="1" destOrd="0" parTransId="{8D53D085-CFA1-41C1-BE25-8F8FFE4E6EC0}" sibTransId="{28BA2DE3-F9A1-4016-8EDE-898F01F2319C}"/>
    <dgm:cxn modelId="{FA5124C1-B375-420F-A743-1040E5DBBC6E}" srcId="{E11B7367-02B2-4730-B03C-D7A2EA648A12}" destId="{7C976FBE-510A-4140-BBCA-5BE43AED35E3}" srcOrd="3" destOrd="0" parTransId="{52F7EFC7-F44F-421C-A3C3-7041CAAEBE6B}" sibTransId="{60BBF661-5732-4E42-AB7D-0FEE03297AC1}"/>
    <dgm:cxn modelId="{F7B1BCCF-8B9A-45A9-8E35-F714757FE9B4}" srcId="{E11B7367-02B2-4730-B03C-D7A2EA648A12}" destId="{51649301-8ACF-4151-99A2-419EDB4D701C}" srcOrd="2" destOrd="0" parTransId="{CFCA94CA-F57C-4732-BA47-350D90C89219}" sibTransId="{73BBB6F6-0519-4959-BF6A-92D2D66B22E6}"/>
    <dgm:cxn modelId="{D63424FB-AD4B-454C-8054-D5ED43B6E880}" type="presParOf" srcId="{0D21B086-A703-4D11-AC98-40AB2CA5BE61}" destId="{E2BCCF4C-9A30-4808-82BD-70B5EBB1291E}" srcOrd="0" destOrd="0" presId="urn:microsoft.com/office/officeart/2018/2/layout/IconVerticalSolidList"/>
    <dgm:cxn modelId="{C34F4D1A-3037-40E0-AC13-579DF11662CE}" type="presParOf" srcId="{E2BCCF4C-9A30-4808-82BD-70B5EBB1291E}" destId="{33CB5ABD-50CB-4E9D-9341-5E8AB8616B7C}" srcOrd="0" destOrd="0" presId="urn:microsoft.com/office/officeart/2018/2/layout/IconVerticalSolidList"/>
    <dgm:cxn modelId="{77E5F036-F846-422D-BFED-A39DCF7BE3C0}" type="presParOf" srcId="{E2BCCF4C-9A30-4808-82BD-70B5EBB1291E}" destId="{07C0E5DC-95AB-4D51-9279-5140FE590A44}" srcOrd="1" destOrd="0" presId="urn:microsoft.com/office/officeart/2018/2/layout/IconVerticalSolidList"/>
    <dgm:cxn modelId="{F83F8A88-F542-457B-854B-A2BA5CD91778}" type="presParOf" srcId="{E2BCCF4C-9A30-4808-82BD-70B5EBB1291E}" destId="{B49F1CA4-8202-458B-BD3C-F8CD997CB7B0}" srcOrd="2" destOrd="0" presId="urn:microsoft.com/office/officeart/2018/2/layout/IconVerticalSolidList"/>
    <dgm:cxn modelId="{79DFD509-D1DD-4B08-A33C-4C6305399353}" type="presParOf" srcId="{E2BCCF4C-9A30-4808-82BD-70B5EBB1291E}" destId="{BA6F8FF8-93F1-41DE-AD6E-10110981F3E9}" srcOrd="3" destOrd="0" presId="urn:microsoft.com/office/officeart/2018/2/layout/IconVerticalSolidList"/>
    <dgm:cxn modelId="{49B23410-08DD-4F35-A4EC-892818DE5933}" type="presParOf" srcId="{0D21B086-A703-4D11-AC98-40AB2CA5BE61}" destId="{C722F355-631D-4491-83DF-B442F5E87EA8}" srcOrd="1" destOrd="0" presId="urn:microsoft.com/office/officeart/2018/2/layout/IconVerticalSolidList"/>
    <dgm:cxn modelId="{FC3C4374-EA90-417C-97CA-22935D420B58}" type="presParOf" srcId="{0D21B086-A703-4D11-AC98-40AB2CA5BE61}" destId="{1E5EC712-291F-40F7-AE22-FA9FEE922DB5}" srcOrd="2" destOrd="0" presId="urn:microsoft.com/office/officeart/2018/2/layout/IconVerticalSolidList"/>
    <dgm:cxn modelId="{C9134457-F6F1-4896-BD39-9BAB902C01CA}" type="presParOf" srcId="{1E5EC712-291F-40F7-AE22-FA9FEE922DB5}" destId="{A50EDC15-E0A9-44C8-AC92-B1DE4A5E0E6E}" srcOrd="0" destOrd="0" presId="urn:microsoft.com/office/officeart/2018/2/layout/IconVerticalSolidList"/>
    <dgm:cxn modelId="{26B4EB97-1372-46B6-9F1D-49A48FB0E445}" type="presParOf" srcId="{1E5EC712-291F-40F7-AE22-FA9FEE922DB5}" destId="{A29D4EFB-3141-48F0-AAF8-215A62F24359}" srcOrd="1" destOrd="0" presId="urn:microsoft.com/office/officeart/2018/2/layout/IconVerticalSolidList"/>
    <dgm:cxn modelId="{9325BB8A-BB0A-4CEA-B055-726E00BA8937}" type="presParOf" srcId="{1E5EC712-291F-40F7-AE22-FA9FEE922DB5}" destId="{3E8D24D4-92C8-4535-B0E7-34F0CF3D08EE}" srcOrd="2" destOrd="0" presId="urn:microsoft.com/office/officeart/2018/2/layout/IconVerticalSolidList"/>
    <dgm:cxn modelId="{4AD58F31-F4F7-47FA-84A8-D97DE0C3856B}" type="presParOf" srcId="{1E5EC712-291F-40F7-AE22-FA9FEE922DB5}" destId="{8464F25B-36EB-4C44-BC9D-4AFDBDB970D1}" srcOrd="3" destOrd="0" presId="urn:microsoft.com/office/officeart/2018/2/layout/IconVerticalSolidList"/>
    <dgm:cxn modelId="{F3829931-0416-4762-A185-DC8CB146E1F1}" type="presParOf" srcId="{0D21B086-A703-4D11-AC98-40AB2CA5BE61}" destId="{8A4CFE33-E426-48E3-A687-E730343B9C7A}" srcOrd="3" destOrd="0" presId="urn:microsoft.com/office/officeart/2018/2/layout/IconVerticalSolidList"/>
    <dgm:cxn modelId="{6DA66061-557F-4284-98B4-E7574D1BB0C7}" type="presParOf" srcId="{0D21B086-A703-4D11-AC98-40AB2CA5BE61}" destId="{01E56372-D89C-41C4-B6C6-FED21713A265}" srcOrd="4" destOrd="0" presId="urn:microsoft.com/office/officeart/2018/2/layout/IconVerticalSolidList"/>
    <dgm:cxn modelId="{979A934D-4891-490C-9C36-6F4329630825}" type="presParOf" srcId="{01E56372-D89C-41C4-B6C6-FED21713A265}" destId="{BF676746-A742-43A9-8244-5062376BC790}" srcOrd="0" destOrd="0" presId="urn:microsoft.com/office/officeart/2018/2/layout/IconVerticalSolidList"/>
    <dgm:cxn modelId="{8A0E57FA-D4E1-4302-826A-4B47681E40FE}" type="presParOf" srcId="{01E56372-D89C-41C4-B6C6-FED21713A265}" destId="{B7A86C59-13AB-469E-B32B-BD1DBBB8C0BF}" srcOrd="1" destOrd="0" presId="urn:microsoft.com/office/officeart/2018/2/layout/IconVerticalSolidList"/>
    <dgm:cxn modelId="{0829022D-6FBB-4618-9321-E5337BB338D8}" type="presParOf" srcId="{01E56372-D89C-41C4-B6C6-FED21713A265}" destId="{34312FAA-96DF-47A0-AD52-8B8995A63A33}" srcOrd="2" destOrd="0" presId="urn:microsoft.com/office/officeart/2018/2/layout/IconVerticalSolidList"/>
    <dgm:cxn modelId="{BD128C27-1FD0-4228-B320-B12AEC209E8D}" type="presParOf" srcId="{01E56372-D89C-41C4-B6C6-FED21713A265}" destId="{F8AFCAC3-98AC-4F87-AECF-CEF8D4EE8608}" srcOrd="3" destOrd="0" presId="urn:microsoft.com/office/officeart/2018/2/layout/IconVerticalSolidList"/>
    <dgm:cxn modelId="{3EC7BAFB-9013-479B-9452-BA4333A260F6}" type="presParOf" srcId="{0D21B086-A703-4D11-AC98-40AB2CA5BE61}" destId="{4C76E0A9-76CD-460E-8920-925C31D1E23E}" srcOrd="5" destOrd="0" presId="urn:microsoft.com/office/officeart/2018/2/layout/IconVerticalSolidList"/>
    <dgm:cxn modelId="{14E94106-5EED-4944-97D5-C3A88DA5F435}" type="presParOf" srcId="{0D21B086-A703-4D11-AC98-40AB2CA5BE61}" destId="{42B2AE4C-209E-4019-9743-B78895DE0313}" srcOrd="6" destOrd="0" presId="urn:microsoft.com/office/officeart/2018/2/layout/IconVerticalSolidList"/>
    <dgm:cxn modelId="{39CA8599-2DE5-4730-9B61-258B555A82B4}" type="presParOf" srcId="{42B2AE4C-209E-4019-9743-B78895DE0313}" destId="{A69A816D-62CA-44DE-B333-D85C00200DC9}" srcOrd="0" destOrd="0" presId="urn:microsoft.com/office/officeart/2018/2/layout/IconVerticalSolidList"/>
    <dgm:cxn modelId="{349AF65A-79D3-4693-B2E1-76E812A22659}" type="presParOf" srcId="{42B2AE4C-209E-4019-9743-B78895DE0313}" destId="{9AEFA3CF-E36D-4B38-B9F7-B05F0D178DC9}" srcOrd="1" destOrd="0" presId="urn:microsoft.com/office/officeart/2018/2/layout/IconVerticalSolidList"/>
    <dgm:cxn modelId="{D97B9859-EA9B-4F34-9B1D-82106558B892}" type="presParOf" srcId="{42B2AE4C-209E-4019-9743-B78895DE0313}" destId="{80037124-C881-4D99-8742-45295CD886B5}" srcOrd="2" destOrd="0" presId="urn:microsoft.com/office/officeart/2018/2/layout/IconVerticalSolidList"/>
    <dgm:cxn modelId="{D56C43EC-B911-485D-9C2B-06814D419B4F}" type="presParOf" srcId="{42B2AE4C-209E-4019-9743-B78895DE0313}" destId="{465719DD-6B69-4369-AD5A-609353020A08}" srcOrd="3" destOrd="0" presId="urn:microsoft.com/office/officeart/2018/2/layout/IconVerticalSolidList"/>
    <dgm:cxn modelId="{2DA49E04-7FB2-4A06-B475-7FD39672F0E6}" type="presParOf" srcId="{0D21B086-A703-4D11-AC98-40AB2CA5BE61}" destId="{A2E06F6F-4073-4FC4-8959-9F85DE2389DA}" srcOrd="7" destOrd="0" presId="urn:microsoft.com/office/officeart/2018/2/layout/IconVerticalSolidList"/>
    <dgm:cxn modelId="{D68FD41A-2F4C-4615-BAA0-E3AD92C882B6}" type="presParOf" srcId="{0D21B086-A703-4D11-AC98-40AB2CA5BE61}" destId="{D7E22937-378E-445C-B3E8-5F9FD58E43B4}" srcOrd="8" destOrd="0" presId="urn:microsoft.com/office/officeart/2018/2/layout/IconVerticalSolidList"/>
    <dgm:cxn modelId="{4B2D9230-AE9C-4785-BE09-90E02DD2E14A}" type="presParOf" srcId="{D7E22937-378E-445C-B3E8-5F9FD58E43B4}" destId="{0D98623A-2F74-42E3-9326-8863E2718A9A}" srcOrd="0" destOrd="0" presId="urn:microsoft.com/office/officeart/2018/2/layout/IconVerticalSolidList"/>
    <dgm:cxn modelId="{A045D905-5874-4EE0-AC53-283CE1C99B8C}" type="presParOf" srcId="{D7E22937-378E-445C-B3E8-5F9FD58E43B4}" destId="{74A65B4B-E8B4-40F3-9483-31E0F1C9F60F}" srcOrd="1" destOrd="0" presId="urn:microsoft.com/office/officeart/2018/2/layout/IconVerticalSolidList"/>
    <dgm:cxn modelId="{32E8A8A5-B370-49BE-91A8-A2B2509FB761}" type="presParOf" srcId="{D7E22937-378E-445C-B3E8-5F9FD58E43B4}" destId="{EB0AFF2C-609E-4D3E-BA35-78E2D86C7AFE}" srcOrd="2" destOrd="0" presId="urn:microsoft.com/office/officeart/2018/2/layout/IconVerticalSolidList"/>
    <dgm:cxn modelId="{6756C436-A78F-48D9-BCBA-6421C0357A46}" type="presParOf" srcId="{D7E22937-378E-445C-B3E8-5F9FD58E43B4}" destId="{53A98FCB-F276-464E-8C95-C6F9FD42E6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B7367-02B2-4730-B03C-D7A2EA648A12}"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5293FF3-82C8-4FFE-8F53-23AA0057DDDB}">
      <dgm:prSet/>
      <dgm:spPr/>
      <dgm:t>
        <a:bodyPr/>
        <a:lstStyle/>
        <a:p>
          <a:pPr>
            <a:lnSpc>
              <a:spcPct val="100000"/>
            </a:lnSpc>
          </a:pPr>
          <a:r>
            <a:rPr lang="en-GB">
              <a:solidFill>
                <a:schemeClr val="bg1"/>
              </a:solidFill>
            </a:rPr>
            <a:t>Work out what data you will need and why.</a:t>
          </a:r>
          <a:endParaRPr lang="en-US">
            <a:solidFill>
              <a:schemeClr val="bg1"/>
            </a:solidFill>
          </a:endParaRPr>
        </a:p>
      </dgm:t>
    </dgm:pt>
    <dgm:pt modelId="{0F002967-B395-41D2-96BB-09E1B7A8C9A7}" type="parTrans" cxnId="{769D8490-572B-4946-8FA7-69086D0F621B}">
      <dgm:prSet/>
      <dgm:spPr/>
      <dgm:t>
        <a:bodyPr/>
        <a:lstStyle/>
        <a:p>
          <a:endParaRPr lang="en-US"/>
        </a:p>
      </dgm:t>
    </dgm:pt>
    <dgm:pt modelId="{E43A1250-6AB0-4B7F-9CFE-DA21CFFCF35A}" type="sibTrans" cxnId="{769D8490-572B-4946-8FA7-69086D0F621B}">
      <dgm:prSet/>
      <dgm:spPr/>
      <dgm:t>
        <a:bodyPr/>
        <a:lstStyle/>
        <a:p>
          <a:endParaRPr lang="en-US"/>
        </a:p>
      </dgm:t>
    </dgm:pt>
    <dgm:pt modelId="{13EDBC44-37BE-4227-AA8A-1F78E84869ED}">
      <dgm:prSet/>
      <dgm:spPr/>
      <dgm:t>
        <a:bodyPr/>
        <a:lstStyle/>
        <a:p>
          <a:pPr>
            <a:lnSpc>
              <a:spcPct val="100000"/>
            </a:lnSpc>
          </a:pPr>
          <a:r>
            <a:rPr lang="en-GB">
              <a:solidFill>
                <a:schemeClr val="bg1"/>
              </a:solidFill>
            </a:rPr>
            <a:t>Create the policies needed to protect that data.</a:t>
          </a:r>
          <a:endParaRPr lang="en-US">
            <a:solidFill>
              <a:schemeClr val="bg1"/>
            </a:solidFill>
          </a:endParaRPr>
        </a:p>
      </dgm:t>
    </dgm:pt>
    <dgm:pt modelId="{8D53D085-CFA1-41C1-BE25-8F8FFE4E6EC0}" type="parTrans" cxnId="{265D03BB-170C-4AFF-AACF-126907ECC583}">
      <dgm:prSet/>
      <dgm:spPr/>
      <dgm:t>
        <a:bodyPr/>
        <a:lstStyle/>
        <a:p>
          <a:endParaRPr lang="en-US"/>
        </a:p>
      </dgm:t>
    </dgm:pt>
    <dgm:pt modelId="{28BA2DE3-F9A1-4016-8EDE-898F01F2319C}" type="sibTrans" cxnId="{265D03BB-170C-4AFF-AACF-126907ECC583}">
      <dgm:prSet/>
      <dgm:spPr/>
      <dgm:t>
        <a:bodyPr/>
        <a:lstStyle/>
        <a:p>
          <a:endParaRPr lang="en-US"/>
        </a:p>
      </dgm:t>
    </dgm:pt>
    <dgm:pt modelId="{51649301-8ACF-4151-99A2-419EDB4D701C}">
      <dgm:prSet/>
      <dgm:spPr/>
      <dgm:t>
        <a:bodyPr/>
        <a:lstStyle/>
        <a:p>
          <a:pPr>
            <a:lnSpc>
              <a:spcPct val="100000"/>
            </a:lnSpc>
          </a:pPr>
          <a:r>
            <a:rPr lang="en-GB">
              <a:solidFill>
                <a:schemeClr val="bg1"/>
              </a:solidFill>
            </a:rPr>
            <a:t>Implement technical measures needed to protect the data.</a:t>
          </a:r>
          <a:endParaRPr lang="en-US">
            <a:solidFill>
              <a:schemeClr val="bg1"/>
            </a:solidFill>
          </a:endParaRPr>
        </a:p>
      </dgm:t>
    </dgm:pt>
    <dgm:pt modelId="{CFCA94CA-F57C-4732-BA47-350D90C89219}" type="parTrans" cxnId="{F7B1BCCF-8B9A-45A9-8E35-F714757FE9B4}">
      <dgm:prSet/>
      <dgm:spPr/>
      <dgm:t>
        <a:bodyPr/>
        <a:lstStyle/>
        <a:p>
          <a:endParaRPr lang="en-US"/>
        </a:p>
      </dgm:t>
    </dgm:pt>
    <dgm:pt modelId="{73BBB6F6-0519-4959-BF6A-92D2D66B22E6}" type="sibTrans" cxnId="{F7B1BCCF-8B9A-45A9-8E35-F714757FE9B4}">
      <dgm:prSet/>
      <dgm:spPr/>
      <dgm:t>
        <a:bodyPr/>
        <a:lstStyle/>
        <a:p>
          <a:endParaRPr lang="en-US"/>
        </a:p>
      </dgm:t>
    </dgm:pt>
    <dgm:pt modelId="{7C976FBE-510A-4140-BBCA-5BE43AED35E3}">
      <dgm:prSet/>
      <dgm:spPr/>
      <dgm:t>
        <a:bodyPr/>
        <a:lstStyle/>
        <a:p>
          <a:pPr>
            <a:lnSpc>
              <a:spcPct val="100000"/>
            </a:lnSpc>
          </a:pPr>
          <a:r>
            <a:rPr lang="en-GB">
              <a:solidFill>
                <a:schemeClr val="bg1"/>
              </a:solidFill>
            </a:rPr>
            <a:t>Document processes and procedures for managing data.</a:t>
          </a:r>
          <a:endParaRPr lang="en-US">
            <a:solidFill>
              <a:schemeClr val="bg1"/>
            </a:solidFill>
          </a:endParaRPr>
        </a:p>
      </dgm:t>
    </dgm:pt>
    <dgm:pt modelId="{52F7EFC7-F44F-421C-A3C3-7041CAAEBE6B}" type="parTrans" cxnId="{FA5124C1-B375-420F-A743-1040E5DBBC6E}">
      <dgm:prSet/>
      <dgm:spPr/>
      <dgm:t>
        <a:bodyPr/>
        <a:lstStyle/>
        <a:p>
          <a:endParaRPr lang="en-US"/>
        </a:p>
      </dgm:t>
    </dgm:pt>
    <dgm:pt modelId="{60BBF661-5732-4E42-AB7D-0FEE03297AC1}" type="sibTrans" cxnId="{FA5124C1-B375-420F-A743-1040E5DBBC6E}">
      <dgm:prSet/>
      <dgm:spPr/>
      <dgm:t>
        <a:bodyPr/>
        <a:lstStyle/>
        <a:p>
          <a:endParaRPr lang="en-US"/>
        </a:p>
      </dgm:t>
    </dgm:pt>
    <dgm:pt modelId="{91CDA641-EC43-4539-9062-45A578D156FC}">
      <dgm:prSet/>
      <dgm:spPr/>
      <dgm:t>
        <a:bodyPr/>
        <a:lstStyle/>
        <a:p>
          <a:pPr>
            <a:lnSpc>
              <a:spcPct val="100000"/>
            </a:lnSpc>
          </a:pPr>
          <a:r>
            <a:rPr lang="en-US">
              <a:solidFill>
                <a:schemeClr val="bg1"/>
              </a:solidFill>
            </a:rPr>
            <a:t>Scaling and maintaining.</a:t>
          </a:r>
        </a:p>
      </dgm:t>
    </dgm:pt>
    <dgm:pt modelId="{EFA942D0-F39C-4312-997B-32585138B877}" type="parTrans" cxnId="{DC91A77D-3AF4-4B3B-A1ED-CB58C00627DA}">
      <dgm:prSet/>
      <dgm:spPr/>
      <dgm:t>
        <a:bodyPr/>
        <a:lstStyle/>
        <a:p>
          <a:endParaRPr lang="en-GB"/>
        </a:p>
      </dgm:t>
    </dgm:pt>
    <dgm:pt modelId="{E14FB1E0-F98A-4399-A0B3-85EA0911E35D}" type="sibTrans" cxnId="{DC91A77D-3AF4-4B3B-A1ED-CB58C00627DA}">
      <dgm:prSet/>
      <dgm:spPr/>
      <dgm:t>
        <a:bodyPr/>
        <a:lstStyle/>
        <a:p>
          <a:endParaRPr lang="en-GB"/>
        </a:p>
      </dgm:t>
    </dgm:pt>
    <dgm:pt modelId="{0D21B086-A703-4D11-AC98-40AB2CA5BE61}" type="pres">
      <dgm:prSet presAssocID="{E11B7367-02B2-4730-B03C-D7A2EA648A12}" presName="root" presStyleCnt="0">
        <dgm:presLayoutVars>
          <dgm:dir/>
          <dgm:resizeHandles val="exact"/>
        </dgm:presLayoutVars>
      </dgm:prSet>
      <dgm:spPr/>
    </dgm:pt>
    <dgm:pt modelId="{E2BCCF4C-9A30-4808-82BD-70B5EBB1291E}" type="pres">
      <dgm:prSet presAssocID="{E5293FF3-82C8-4FFE-8F53-23AA0057DDDB}" presName="compNode" presStyleCnt="0"/>
      <dgm:spPr/>
    </dgm:pt>
    <dgm:pt modelId="{33CB5ABD-50CB-4E9D-9341-5E8AB8616B7C}" type="pres">
      <dgm:prSet presAssocID="{E5293FF3-82C8-4FFE-8F53-23AA0057DDDB}" presName="bgRect" presStyleLbl="bgShp" presStyleIdx="0" presStyleCnt="5"/>
      <dgm:spPr>
        <a:solidFill>
          <a:schemeClr val="tx1"/>
        </a:solidFill>
      </dgm:spPr>
    </dgm:pt>
    <dgm:pt modelId="{07C0E5DC-95AB-4D51-9279-5140FE590A44}" type="pres">
      <dgm:prSet presAssocID="{E5293FF3-82C8-4FFE-8F53-23AA0057DD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B49F1CA4-8202-458B-BD3C-F8CD997CB7B0}" type="pres">
      <dgm:prSet presAssocID="{E5293FF3-82C8-4FFE-8F53-23AA0057DDDB}" presName="spaceRect" presStyleCnt="0"/>
      <dgm:spPr/>
    </dgm:pt>
    <dgm:pt modelId="{BA6F8FF8-93F1-41DE-AD6E-10110981F3E9}" type="pres">
      <dgm:prSet presAssocID="{E5293FF3-82C8-4FFE-8F53-23AA0057DDDB}" presName="parTx" presStyleLbl="revTx" presStyleIdx="0" presStyleCnt="5">
        <dgm:presLayoutVars>
          <dgm:chMax val="0"/>
          <dgm:chPref val="0"/>
        </dgm:presLayoutVars>
      </dgm:prSet>
      <dgm:spPr/>
    </dgm:pt>
    <dgm:pt modelId="{C722F355-631D-4491-83DF-B442F5E87EA8}" type="pres">
      <dgm:prSet presAssocID="{E43A1250-6AB0-4B7F-9CFE-DA21CFFCF35A}" presName="sibTrans" presStyleCnt="0"/>
      <dgm:spPr/>
    </dgm:pt>
    <dgm:pt modelId="{1E5EC712-291F-40F7-AE22-FA9FEE922DB5}" type="pres">
      <dgm:prSet presAssocID="{13EDBC44-37BE-4227-AA8A-1F78E84869ED}" presName="compNode" presStyleCnt="0"/>
      <dgm:spPr/>
    </dgm:pt>
    <dgm:pt modelId="{A50EDC15-E0A9-44C8-AC92-B1DE4A5E0E6E}" type="pres">
      <dgm:prSet presAssocID="{13EDBC44-37BE-4227-AA8A-1F78E84869ED}" presName="bgRect" presStyleLbl="bgShp" presStyleIdx="1" presStyleCnt="5"/>
      <dgm:spPr>
        <a:solidFill>
          <a:schemeClr val="tx1"/>
        </a:solidFill>
      </dgm:spPr>
    </dgm:pt>
    <dgm:pt modelId="{A29D4EFB-3141-48F0-AAF8-215A62F24359}" type="pres">
      <dgm:prSet presAssocID="{13EDBC44-37BE-4227-AA8A-1F78E84869ED}"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p"/>
        </a:ext>
      </dgm:extLst>
    </dgm:pt>
    <dgm:pt modelId="{3E8D24D4-92C8-4535-B0E7-34F0CF3D08EE}" type="pres">
      <dgm:prSet presAssocID="{13EDBC44-37BE-4227-AA8A-1F78E84869ED}" presName="spaceRect" presStyleCnt="0"/>
      <dgm:spPr/>
    </dgm:pt>
    <dgm:pt modelId="{8464F25B-36EB-4C44-BC9D-4AFDBDB970D1}" type="pres">
      <dgm:prSet presAssocID="{13EDBC44-37BE-4227-AA8A-1F78E84869ED}" presName="parTx" presStyleLbl="revTx" presStyleIdx="1" presStyleCnt="5">
        <dgm:presLayoutVars>
          <dgm:chMax val="0"/>
          <dgm:chPref val="0"/>
        </dgm:presLayoutVars>
      </dgm:prSet>
      <dgm:spPr/>
    </dgm:pt>
    <dgm:pt modelId="{8A4CFE33-E426-48E3-A687-E730343B9C7A}" type="pres">
      <dgm:prSet presAssocID="{28BA2DE3-F9A1-4016-8EDE-898F01F2319C}" presName="sibTrans" presStyleCnt="0"/>
      <dgm:spPr/>
    </dgm:pt>
    <dgm:pt modelId="{01E56372-D89C-41C4-B6C6-FED21713A265}" type="pres">
      <dgm:prSet presAssocID="{51649301-8ACF-4151-99A2-419EDB4D701C}" presName="compNode" presStyleCnt="0"/>
      <dgm:spPr/>
    </dgm:pt>
    <dgm:pt modelId="{BF676746-A742-43A9-8244-5062376BC790}" type="pres">
      <dgm:prSet presAssocID="{51649301-8ACF-4151-99A2-419EDB4D701C}" presName="bgRect" presStyleLbl="bgShp" presStyleIdx="2" presStyleCnt="5"/>
      <dgm:spPr>
        <a:solidFill>
          <a:schemeClr val="tx1"/>
        </a:solidFill>
      </dgm:spPr>
    </dgm:pt>
    <dgm:pt modelId="{B7A86C59-13AB-469E-B32B-BD1DBBB8C0BF}" type="pres">
      <dgm:prSet presAssocID="{51649301-8ACF-4151-99A2-419EDB4D701C}"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
        </a:ext>
      </dgm:extLst>
    </dgm:pt>
    <dgm:pt modelId="{34312FAA-96DF-47A0-AD52-8B8995A63A33}" type="pres">
      <dgm:prSet presAssocID="{51649301-8ACF-4151-99A2-419EDB4D701C}" presName="spaceRect" presStyleCnt="0"/>
      <dgm:spPr/>
    </dgm:pt>
    <dgm:pt modelId="{F8AFCAC3-98AC-4F87-AECF-CEF8D4EE8608}" type="pres">
      <dgm:prSet presAssocID="{51649301-8ACF-4151-99A2-419EDB4D701C}" presName="parTx" presStyleLbl="revTx" presStyleIdx="2" presStyleCnt="5">
        <dgm:presLayoutVars>
          <dgm:chMax val="0"/>
          <dgm:chPref val="0"/>
        </dgm:presLayoutVars>
      </dgm:prSet>
      <dgm:spPr/>
    </dgm:pt>
    <dgm:pt modelId="{4C76E0A9-76CD-460E-8920-925C31D1E23E}" type="pres">
      <dgm:prSet presAssocID="{73BBB6F6-0519-4959-BF6A-92D2D66B22E6}" presName="sibTrans" presStyleCnt="0"/>
      <dgm:spPr/>
    </dgm:pt>
    <dgm:pt modelId="{42B2AE4C-209E-4019-9743-B78895DE0313}" type="pres">
      <dgm:prSet presAssocID="{7C976FBE-510A-4140-BBCA-5BE43AED35E3}" presName="compNode" presStyleCnt="0"/>
      <dgm:spPr/>
    </dgm:pt>
    <dgm:pt modelId="{A69A816D-62CA-44DE-B333-D85C00200DC9}" type="pres">
      <dgm:prSet presAssocID="{7C976FBE-510A-4140-BBCA-5BE43AED35E3}" presName="bgRect" presStyleLbl="bgShp" presStyleIdx="3" presStyleCnt="5"/>
      <dgm:spPr>
        <a:solidFill>
          <a:schemeClr val="tx1"/>
        </a:solidFill>
      </dgm:spPr>
    </dgm:pt>
    <dgm:pt modelId="{9AEFA3CF-E36D-4B38-B9F7-B05F0D178DC9}" type="pres">
      <dgm:prSet presAssocID="{7C976FBE-510A-4140-BBCA-5BE43AED35E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80037124-C881-4D99-8742-45295CD886B5}" type="pres">
      <dgm:prSet presAssocID="{7C976FBE-510A-4140-BBCA-5BE43AED35E3}" presName="spaceRect" presStyleCnt="0"/>
      <dgm:spPr/>
    </dgm:pt>
    <dgm:pt modelId="{465719DD-6B69-4369-AD5A-609353020A08}" type="pres">
      <dgm:prSet presAssocID="{7C976FBE-510A-4140-BBCA-5BE43AED35E3}" presName="parTx" presStyleLbl="revTx" presStyleIdx="3" presStyleCnt="5">
        <dgm:presLayoutVars>
          <dgm:chMax val="0"/>
          <dgm:chPref val="0"/>
        </dgm:presLayoutVars>
      </dgm:prSet>
      <dgm:spPr/>
    </dgm:pt>
    <dgm:pt modelId="{A2E06F6F-4073-4FC4-8959-9F85DE2389DA}" type="pres">
      <dgm:prSet presAssocID="{60BBF661-5732-4E42-AB7D-0FEE03297AC1}" presName="sibTrans" presStyleCnt="0"/>
      <dgm:spPr/>
    </dgm:pt>
    <dgm:pt modelId="{D7E22937-378E-445C-B3E8-5F9FD58E43B4}" type="pres">
      <dgm:prSet presAssocID="{91CDA641-EC43-4539-9062-45A578D156FC}" presName="compNode" presStyleCnt="0"/>
      <dgm:spPr/>
    </dgm:pt>
    <dgm:pt modelId="{0D98623A-2F74-42E3-9326-8863E2718A9A}" type="pres">
      <dgm:prSet presAssocID="{91CDA641-EC43-4539-9062-45A578D156FC}" presName="bgRect" presStyleLbl="bgShp" presStyleIdx="4" presStyleCnt="5"/>
      <dgm:spPr>
        <a:solidFill>
          <a:schemeClr val="tx1"/>
        </a:solidFill>
      </dgm:spPr>
    </dgm:pt>
    <dgm:pt modelId="{74A65B4B-E8B4-40F3-9483-31E0F1C9F60F}" type="pres">
      <dgm:prSet presAssocID="{91CDA641-EC43-4539-9062-45A578D156FC}" presName="iconRect" presStyleLbl="node1" presStyleIdx="4" presStyleCnt="5" custScaleX="99837" custScaleY="99837"/>
      <dgm:spPr>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EB0AFF2C-609E-4D3E-BA35-78E2D86C7AFE}" type="pres">
      <dgm:prSet presAssocID="{91CDA641-EC43-4539-9062-45A578D156FC}" presName="spaceRect" presStyleCnt="0"/>
      <dgm:spPr/>
    </dgm:pt>
    <dgm:pt modelId="{53A98FCB-F276-464E-8C95-C6F9FD42E66C}" type="pres">
      <dgm:prSet presAssocID="{91CDA641-EC43-4539-9062-45A578D156FC}" presName="parTx" presStyleLbl="revTx" presStyleIdx="4" presStyleCnt="5">
        <dgm:presLayoutVars>
          <dgm:chMax val="0"/>
          <dgm:chPref val="0"/>
        </dgm:presLayoutVars>
      </dgm:prSet>
      <dgm:spPr/>
    </dgm:pt>
  </dgm:ptLst>
  <dgm:cxnLst>
    <dgm:cxn modelId="{D620A112-4288-4A5E-B6D1-54ABB23DD449}" type="presOf" srcId="{7C976FBE-510A-4140-BBCA-5BE43AED35E3}" destId="{465719DD-6B69-4369-AD5A-609353020A08}" srcOrd="0" destOrd="0" presId="urn:microsoft.com/office/officeart/2018/2/layout/IconVerticalSolidList"/>
    <dgm:cxn modelId="{7B7D7D61-77EF-4366-8FE8-B47F22C861E7}" type="presOf" srcId="{E11B7367-02B2-4730-B03C-D7A2EA648A12}" destId="{0D21B086-A703-4D11-AC98-40AB2CA5BE61}" srcOrd="0" destOrd="0" presId="urn:microsoft.com/office/officeart/2018/2/layout/IconVerticalSolidList"/>
    <dgm:cxn modelId="{DC91A77D-3AF4-4B3B-A1ED-CB58C00627DA}" srcId="{E11B7367-02B2-4730-B03C-D7A2EA648A12}" destId="{91CDA641-EC43-4539-9062-45A578D156FC}" srcOrd="4" destOrd="0" parTransId="{EFA942D0-F39C-4312-997B-32585138B877}" sibTransId="{E14FB1E0-F98A-4399-A0B3-85EA0911E35D}"/>
    <dgm:cxn modelId="{7B210B8A-9193-4B60-86D6-D84B10B302B6}" type="presOf" srcId="{E5293FF3-82C8-4FFE-8F53-23AA0057DDDB}" destId="{BA6F8FF8-93F1-41DE-AD6E-10110981F3E9}" srcOrd="0" destOrd="0" presId="urn:microsoft.com/office/officeart/2018/2/layout/IconVerticalSolidList"/>
    <dgm:cxn modelId="{769D8490-572B-4946-8FA7-69086D0F621B}" srcId="{E11B7367-02B2-4730-B03C-D7A2EA648A12}" destId="{E5293FF3-82C8-4FFE-8F53-23AA0057DDDB}" srcOrd="0" destOrd="0" parTransId="{0F002967-B395-41D2-96BB-09E1B7A8C9A7}" sibTransId="{E43A1250-6AB0-4B7F-9CFE-DA21CFFCF35A}"/>
    <dgm:cxn modelId="{C39EC493-85EA-41C7-8E09-541D450667B1}" type="presOf" srcId="{51649301-8ACF-4151-99A2-419EDB4D701C}" destId="{F8AFCAC3-98AC-4F87-AECF-CEF8D4EE8608}" srcOrd="0" destOrd="0" presId="urn:microsoft.com/office/officeart/2018/2/layout/IconVerticalSolidList"/>
    <dgm:cxn modelId="{612750A4-D704-4106-9F98-47D57A5E8D87}" type="presOf" srcId="{13EDBC44-37BE-4227-AA8A-1F78E84869ED}" destId="{8464F25B-36EB-4C44-BC9D-4AFDBDB970D1}" srcOrd="0" destOrd="0" presId="urn:microsoft.com/office/officeart/2018/2/layout/IconVerticalSolidList"/>
    <dgm:cxn modelId="{0C2C9EA5-5F12-48CC-9C2F-91CB0B054EC0}" type="presOf" srcId="{91CDA641-EC43-4539-9062-45A578D156FC}" destId="{53A98FCB-F276-464E-8C95-C6F9FD42E66C}" srcOrd="0" destOrd="0" presId="urn:microsoft.com/office/officeart/2018/2/layout/IconVerticalSolidList"/>
    <dgm:cxn modelId="{265D03BB-170C-4AFF-AACF-126907ECC583}" srcId="{E11B7367-02B2-4730-B03C-D7A2EA648A12}" destId="{13EDBC44-37BE-4227-AA8A-1F78E84869ED}" srcOrd="1" destOrd="0" parTransId="{8D53D085-CFA1-41C1-BE25-8F8FFE4E6EC0}" sibTransId="{28BA2DE3-F9A1-4016-8EDE-898F01F2319C}"/>
    <dgm:cxn modelId="{FA5124C1-B375-420F-A743-1040E5DBBC6E}" srcId="{E11B7367-02B2-4730-B03C-D7A2EA648A12}" destId="{7C976FBE-510A-4140-BBCA-5BE43AED35E3}" srcOrd="3" destOrd="0" parTransId="{52F7EFC7-F44F-421C-A3C3-7041CAAEBE6B}" sibTransId="{60BBF661-5732-4E42-AB7D-0FEE03297AC1}"/>
    <dgm:cxn modelId="{F7B1BCCF-8B9A-45A9-8E35-F714757FE9B4}" srcId="{E11B7367-02B2-4730-B03C-D7A2EA648A12}" destId="{51649301-8ACF-4151-99A2-419EDB4D701C}" srcOrd="2" destOrd="0" parTransId="{CFCA94CA-F57C-4732-BA47-350D90C89219}" sibTransId="{73BBB6F6-0519-4959-BF6A-92D2D66B22E6}"/>
    <dgm:cxn modelId="{D63424FB-AD4B-454C-8054-D5ED43B6E880}" type="presParOf" srcId="{0D21B086-A703-4D11-AC98-40AB2CA5BE61}" destId="{E2BCCF4C-9A30-4808-82BD-70B5EBB1291E}" srcOrd="0" destOrd="0" presId="urn:microsoft.com/office/officeart/2018/2/layout/IconVerticalSolidList"/>
    <dgm:cxn modelId="{C34F4D1A-3037-40E0-AC13-579DF11662CE}" type="presParOf" srcId="{E2BCCF4C-9A30-4808-82BD-70B5EBB1291E}" destId="{33CB5ABD-50CB-4E9D-9341-5E8AB8616B7C}" srcOrd="0" destOrd="0" presId="urn:microsoft.com/office/officeart/2018/2/layout/IconVerticalSolidList"/>
    <dgm:cxn modelId="{77E5F036-F846-422D-BFED-A39DCF7BE3C0}" type="presParOf" srcId="{E2BCCF4C-9A30-4808-82BD-70B5EBB1291E}" destId="{07C0E5DC-95AB-4D51-9279-5140FE590A44}" srcOrd="1" destOrd="0" presId="urn:microsoft.com/office/officeart/2018/2/layout/IconVerticalSolidList"/>
    <dgm:cxn modelId="{F83F8A88-F542-457B-854B-A2BA5CD91778}" type="presParOf" srcId="{E2BCCF4C-9A30-4808-82BD-70B5EBB1291E}" destId="{B49F1CA4-8202-458B-BD3C-F8CD997CB7B0}" srcOrd="2" destOrd="0" presId="urn:microsoft.com/office/officeart/2018/2/layout/IconVerticalSolidList"/>
    <dgm:cxn modelId="{79DFD509-D1DD-4B08-A33C-4C6305399353}" type="presParOf" srcId="{E2BCCF4C-9A30-4808-82BD-70B5EBB1291E}" destId="{BA6F8FF8-93F1-41DE-AD6E-10110981F3E9}" srcOrd="3" destOrd="0" presId="urn:microsoft.com/office/officeart/2018/2/layout/IconVerticalSolidList"/>
    <dgm:cxn modelId="{49B23410-08DD-4F35-A4EC-892818DE5933}" type="presParOf" srcId="{0D21B086-A703-4D11-AC98-40AB2CA5BE61}" destId="{C722F355-631D-4491-83DF-B442F5E87EA8}" srcOrd="1" destOrd="0" presId="urn:microsoft.com/office/officeart/2018/2/layout/IconVerticalSolidList"/>
    <dgm:cxn modelId="{FC3C4374-EA90-417C-97CA-22935D420B58}" type="presParOf" srcId="{0D21B086-A703-4D11-AC98-40AB2CA5BE61}" destId="{1E5EC712-291F-40F7-AE22-FA9FEE922DB5}" srcOrd="2" destOrd="0" presId="urn:microsoft.com/office/officeart/2018/2/layout/IconVerticalSolidList"/>
    <dgm:cxn modelId="{C9134457-F6F1-4896-BD39-9BAB902C01CA}" type="presParOf" srcId="{1E5EC712-291F-40F7-AE22-FA9FEE922DB5}" destId="{A50EDC15-E0A9-44C8-AC92-B1DE4A5E0E6E}" srcOrd="0" destOrd="0" presId="urn:microsoft.com/office/officeart/2018/2/layout/IconVerticalSolidList"/>
    <dgm:cxn modelId="{26B4EB97-1372-46B6-9F1D-49A48FB0E445}" type="presParOf" srcId="{1E5EC712-291F-40F7-AE22-FA9FEE922DB5}" destId="{A29D4EFB-3141-48F0-AAF8-215A62F24359}" srcOrd="1" destOrd="0" presId="urn:microsoft.com/office/officeart/2018/2/layout/IconVerticalSolidList"/>
    <dgm:cxn modelId="{9325BB8A-BB0A-4CEA-B055-726E00BA8937}" type="presParOf" srcId="{1E5EC712-291F-40F7-AE22-FA9FEE922DB5}" destId="{3E8D24D4-92C8-4535-B0E7-34F0CF3D08EE}" srcOrd="2" destOrd="0" presId="urn:microsoft.com/office/officeart/2018/2/layout/IconVerticalSolidList"/>
    <dgm:cxn modelId="{4AD58F31-F4F7-47FA-84A8-D97DE0C3856B}" type="presParOf" srcId="{1E5EC712-291F-40F7-AE22-FA9FEE922DB5}" destId="{8464F25B-36EB-4C44-BC9D-4AFDBDB970D1}" srcOrd="3" destOrd="0" presId="urn:microsoft.com/office/officeart/2018/2/layout/IconVerticalSolidList"/>
    <dgm:cxn modelId="{F3829931-0416-4762-A185-DC8CB146E1F1}" type="presParOf" srcId="{0D21B086-A703-4D11-AC98-40AB2CA5BE61}" destId="{8A4CFE33-E426-48E3-A687-E730343B9C7A}" srcOrd="3" destOrd="0" presId="urn:microsoft.com/office/officeart/2018/2/layout/IconVerticalSolidList"/>
    <dgm:cxn modelId="{6DA66061-557F-4284-98B4-E7574D1BB0C7}" type="presParOf" srcId="{0D21B086-A703-4D11-AC98-40AB2CA5BE61}" destId="{01E56372-D89C-41C4-B6C6-FED21713A265}" srcOrd="4" destOrd="0" presId="urn:microsoft.com/office/officeart/2018/2/layout/IconVerticalSolidList"/>
    <dgm:cxn modelId="{979A934D-4891-490C-9C36-6F4329630825}" type="presParOf" srcId="{01E56372-D89C-41C4-B6C6-FED21713A265}" destId="{BF676746-A742-43A9-8244-5062376BC790}" srcOrd="0" destOrd="0" presId="urn:microsoft.com/office/officeart/2018/2/layout/IconVerticalSolidList"/>
    <dgm:cxn modelId="{8A0E57FA-D4E1-4302-826A-4B47681E40FE}" type="presParOf" srcId="{01E56372-D89C-41C4-B6C6-FED21713A265}" destId="{B7A86C59-13AB-469E-B32B-BD1DBBB8C0BF}" srcOrd="1" destOrd="0" presId="urn:microsoft.com/office/officeart/2018/2/layout/IconVerticalSolidList"/>
    <dgm:cxn modelId="{0829022D-6FBB-4618-9321-E5337BB338D8}" type="presParOf" srcId="{01E56372-D89C-41C4-B6C6-FED21713A265}" destId="{34312FAA-96DF-47A0-AD52-8B8995A63A33}" srcOrd="2" destOrd="0" presId="urn:microsoft.com/office/officeart/2018/2/layout/IconVerticalSolidList"/>
    <dgm:cxn modelId="{BD128C27-1FD0-4228-B320-B12AEC209E8D}" type="presParOf" srcId="{01E56372-D89C-41C4-B6C6-FED21713A265}" destId="{F8AFCAC3-98AC-4F87-AECF-CEF8D4EE8608}" srcOrd="3" destOrd="0" presId="urn:microsoft.com/office/officeart/2018/2/layout/IconVerticalSolidList"/>
    <dgm:cxn modelId="{3EC7BAFB-9013-479B-9452-BA4333A260F6}" type="presParOf" srcId="{0D21B086-A703-4D11-AC98-40AB2CA5BE61}" destId="{4C76E0A9-76CD-460E-8920-925C31D1E23E}" srcOrd="5" destOrd="0" presId="urn:microsoft.com/office/officeart/2018/2/layout/IconVerticalSolidList"/>
    <dgm:cxn modelId="{14E94106-5EED-4944-97D5-C3A88DA5F435}" type="presParOf" srcId="{0D21B086-A703-4D11-AC98-40AB2CA5BE61}" destId="{42B2AE4C-209E-4019-9743-B78895DE0313}" srcOrd="6" destOrd="0" presId="urn:microsoft.com/office/officeart/2018/2/layout/IconVerticalSolidList"/>
    <dgm:cxn modelId="{39CA8599-2DE5-4730-9B61-258B555A82B4}" type="presParOf" srcId="{42B2AE4C-209E-4019-9743-B78895DE0313}" destId="{A69A816D-62CA-44DE-B333-D85C00200DC9}" srcOrd="0" destOrd="0" presId="urn:microsoft.com/office/officeart/2018/2/layout/IconVerticalSolidList"/>
    <dgm:cxn modelId="{349AF65A-79D3-4693-B2E1-76E812A22659}" type="presParOf" srcId="{42B2AE4C-209E-4019-9743-B78895DE0313}" destId="{9AEFA3CF-E36D-4B38-B9F7-B05F0D178DC9}" srcOrd="1" destOrd="0" presId="urn:microsoft.com/office/officeart/2018/2/layout/IconVerticalSolidList"/>
    <dgm:cxn modelId="{D97B9859-EA9B-4F34-9B1D-82106558B892}" type="presParOf" srcId="{42B2AE4C-209E-4019-9743-B78895DE0313}" destId="{80037124-C881-4D99-8742-45295CD886B5}" srcOrd="2" destOrd="0" presId="urn:microsoft.com/office/officeart/2018/2/layout/IconVerticalSolidList"/>
    <dgm:cxn modelId="{D56C43EC-B911-485D-9C2B-06814D419B4F}" type="presParOf" srcId="{42B2AE4C-209E-4019-9743-B78895DE0313}" destId="{465719DD-6B69-4369-AD5A-609353020A08}" srcOrd="3" destOrd="0" presId="urn:microsoft.com/office/officeart/2018/2/layout/IconVerticalSolidList"/>
    <dgm:cxn modelId="{2DA49E04-7FB2-4A06-B475-7FD39672F0E6}" type="presParOf" srcId="{0D21B086-A703-4D11-AC98-40AB2CA5BE61}" destId="{A2E06F6F-4073-4FC4-8959-9F85DE2389DA}" srcOrd="7" destOrd="0" presId="urn:microsoft.com/office/officeart/2018/2/layout/IconVerticalSolidList"/>
    <dgm:cxn modelId="{D68FD41A-2F4C-4615-BAA0-E3AD92C882B6}" type="presParOf" srcId="{0D21B086-A703-4D11-AC98-40AB2CA5BE61}" destId="{D7E22937-378E-445C-B3E8-5F9FD58E43B4}" srcOrd="8" destOrd="0" presId="urn:microsoft.com/office/officeart/2018/2/layout/IconVerticalSolidList"/>
    <dgm:cxn modelId="{4B2D9230-AE9C-4785-BE09-90E02DD2E14A}" type="presParOf" srcId="{D7E22937-378E-445C-B3E8-5F9FD58E43B4}" destId="{0D98623A-2F74-42E3-9326-8863E2718A9A}" srcOrd="0" destOrd="0" presId="urn:microsoft.com/office/officeart/2018/2/layout/IconVerticalSolidList"/>
    <dgm:cxn modelId="{A045D905-5874-4EE0-AC53-283CE1C99B8C}" type="presParOf" srcId="{D7E22937-378E-445C-B3E8-5F9FD58E43B4}" destId="{74A65B4B-E8B4-40F3-9483-31E0F1C9F60F}" srcOrd="1" destOrd="0" presId="urn:microsoft.com/office/officeart/2018/2/layout/IconVerticalSolidList"/>
    <dgm:cxn modelId="{32E8A8A5-B370-49BE-91A8-A2B2509FB761}" type="presParOf" srcId="{D7E22937-378E-445C-B3E8-5F9FD58E43B4}" destId="{EB0AFF2C-609E-4D3E-BA35-78E2D86C7AFE}" srcOrd="2" destOrd="0" presId="urn:microsoft.com/office/officeart/2018/2/layout/IconVerticalSolidList"/>
    <dgm:cxn modelId="{6756C436-A78F-48D9-BCBA-6421C0357A46}" type="presParOf" srcId="{D7E22937-378E-445C-B3E8-5F9FD58E43B4}" destId="{53A98FCB-F276-464E-8C95-C6F9FD42E6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34C95A-053F-4285-B2B6-C4AE12304D16}"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GB"/>
        </a:p>
      </dgm:t>
    </dgm:pt>
    <dgm:pt modelId="{25F52209-F26A-440A-A41C-54D6BE0401B2}">
      <dgm:prSet phldrT="[Text]"/>
      <dgm:spPr/>
      <dgm:t>
        <a:bodyPr/>
        <a:lstStyle/>
        <a:p>
          <a:r>
            <a:rPr lang="en-GB"/>
            <a:t>Business Plan</a:t>
          </a:r>
        </a:p>
      </dgm:t>
    </dgm:pt>
    <dgm:pt modelId="{FDFFCF08-45C4-46DD-A8C5-845C2F241D5F}" type="parTrans" cxnId="{E558AA07-14DA-4F3A-8912-0A20FE7C3135}">
      <dgm:prSet/>
      <dgm:spPr/>
      <dgm:t>
        <a:bodyPr/>
        <a:lstStyle/>
        <a:p>
          <a:endParaRPr lang="en-GB"/>
        </a:p>
      </dgm:t>
    </dgm:pt>
    <dgm:pt modelId="{F6FA67BF-7940-4771-AEF5-467C367AFDCE}" type="sibTrans" cxnId="{E558AA07-14DA-4F3A-8912-0A20FE7C3135}">
      <dgm:prSet/>
      <dgm:spPr/>
      <dgm:t>
        <a:bodyPr/>
        <a:lstStyle/>
        <a:p>
          <a:endParaRPr lang="en-GB"/>
        </a:p>
      </dgm:t>
    </dgm:pt>
    <dgm:pt modelId="{E014F308-0900-421A-8345-D72CED90E5CE}">
      <dgm:prSet phldrT="[Text]"/>
      <dgm:spPr/>
      <dgm:t>
        <a:bodyPr/>
        <a:lstStyle/>
        <a:p>
          <a:r>
            <a:rPr lang="en-GB"/>
            <a:t>Data Protection Policy</a:t>
          </a:r>
        </a:p>
      </dgm:t>
    </dgm:pt>
    <dgm:pt modelId="{ADBDCD5C-3A49-4327-ACD2-D285FDA200ED}" type="parTrans" cxnId="{7D651781-A6AD-4BCB-AC52-ED138EF9A645}">
      <dgm:prSet/>
      <dgm:spPr/>
      <dgm:t>
        <a:bodyPr/>
        <a:lstStyle/>
        <a:p>
          <a:endParaRPr lang="en-GB"/>
        </a:p>
      </dgm:t>
    </dgm:pt>
    <dgm:pt modelId="{F9610E1C-925E-4426-A1E3-DB67AF11672E}" type="sibTrans" cxnId="{7D651781-A6AD-4BCB-AC52-ED138EF9A645}">
      <dgm:prSet/>
      <dgm:spPr/>
      <dgm:t>
        <a:bodyPr/>
        <a:lstStyle/>
        <a:p>
          <a:endParaRPr lang="en-GB"/>
        </a:p>
      </dgm:t>
    </dgm:pt>
    <dgm:pt modelId="{25FEDD51-D629-4958-B381-C6BF05531E69}">
      <dgm:prSet phldrT="[Text]"/>
      <dgm:spPr/>
      <dgm:t>
        <a:bodyPr/>
        <a:lstStyle/>
        <a:p>
          <a:r>
            <a:rPr lang="en-GB"/>
            <a:t>Change Policy</a:t>
          </a:r>
        </a:p>
      </dgm:t>
    </dgm:pt>
    <dgm:pt modelId="{1BA5283F-3C3A-4E26-B941-67F28CA416D8}" type="parTrans" cxnId="{5F57FC15-9BE8-465B-A774-084168A92786}">
      <dgm:prSet/>
      <dgm:spPr/>
      <dgm:t>
        <a:bodyPr/>
        <a:lstStyle/>
        <a:p>
          <a:endParaRPr lang="en-GB"/>
        </a:p>
      </dgm:t>
    </dgm:pt>
    <dgm:pt modelId="{3013DF96-B146-435D-81BC-38D7D5AD883D}" type="sibTrans" cxnId="{5F57FC15-9BE8-465B-A774-084168A92786}">
      <dgm:prSet/>
      <dgm:spPr/>
      <dgm:t>
        <a:bodyPr/>
        <a:lstStyle/>
        <a:p>
          <a:endParaRPr lang="en-GB"/>
        </a:p>
      </dgm:t>
    </dgm:pt>
    <dgm:pt modelId="{277F71CB-87E8-4984-A07A-E542094A6BFD}">
      <dgm:prSet phldrT="[Text]"/>
      <dgm:spPr/>
      <dgm:t>
        <a:bodyPr/>
        <a:lstStyle/>
        <a:p>
          <a:r>
            <a:rPr lang="en-GB"/>
            <a:t>Vision Statement</a:t>
          </a:r>
        </a:p>
      </dgm:t>
    </dgm:pt>
    <dgm:pt modelId="{ECCBAA1F-6E9E-410A-A6D3-CA202F1E5BA4}" type="parTrans" cxnId="{F7A031DC-503B-44E6-BC4C-DA67DD0F409E}">
      <dgm:prSet/>
      <dgm:spPr/>
      <dgm:t>
        <a:bodyPr/>
        <a:lstStyle/>
        <a:p>
          <a:endParaRPr lang="en-GB"/>
        </a:p>
      </dgm:t>
    </dgm:pt>
    <dgm:pt modelId="{93A5638E-A00C-4825-8A7D-C50059CA2658}" type="sibTrans" cxnId="{F7A031DC-503B-44E6-BC4C-DA67DD0F409E}">
      <dgm:prSet/>
      <dgm:spPr/>
      <dgm:t>
        <a:bodyPr/>
        <a:lstStyle/>
        <a:p>
          <a:endParaRPr lang="en-GB"/>
        </a:p>
      </dgm:t>
    </dgm:pt>
    <dgm:pt modelId="{9466366C-0613-4A83-AFC1-1162199607A0}" type="pres">
      <dgm:prSet presAssocID="{E334C95A-053F-4285-B2B6-C4AE12304D16}" presName="Name0" presStyleCnt="0">
        <dgm:presLayoutVars>
          <dgm:chPref val="1"/>
          <dgm:dir/>
          <dgm:animOne val="branch"/>
          <dgm:animLvl val="lvl"/>
          <dgm:resizeHandles/>
        </dgm:presLayoutVars>
      </dgm:prSet>
      <dgm:spPr/>
    </dgm:pt>
    <dgm:pt modelId="{633F6E7E-7BC7-439C-85D7-A19CC1BF60A0}" type="pres">
      <dgm:prSet presAssocID="{25F52209-F26A-440A-A41C-54D6BE0401B2}" presName="vertOne" presStyleCnt="0"/>
      <dgm:spPr/>
    </dgm:pt>
    <dgm:pt modelId="{CFDCD385-C442-485A-B6BA-C1346A3BF12C}" type="pres">
      <dgm:prSet presAssocID="{25F52209-F26A-440A-A41C-54D6BE0401B2}" presName="txOne" presStyleLbl="node0" presStyleIdx="0" presStyleCnt="1">
        <dgm:presLayoutVars>
          <dgm:chPref val="3"/>
        </dgm:presLayoutVars>
      </dgm:prSet>
      <dgm:spPr/>
    </dgm:pt>
    <dgm:pt modelId="{D21D36B2-F2DE-44BA-A45D-F2A6AAA7EB16}" type="pres">
      <dgm:prSet presAssocID="{25F52209-F26A-440A-A41C-54D6BE0401B2}" presName="parTransOne" presStyleCnt="0"/>
      <dgm:spPr/>
    </dgm:pt>
    <dgm:pt modelId="{778A1909-0B92-4DB6-9F92-FBE355047A87}" type="pres">
      <dgm:prSet presAssocID="{25F52209-F26A-440A-A41C-54D6BE0401B2}" presName="horzOne" presStyleCnt="0"/>
      <dgm:spPr/>
    </dgm:pt>
    <dgm:pt modelId="{81E694D2-070B-41FD-9FCB-6937AB56676F}" type="pres">
      <dgm:prSet presAssocID="{E014F308-0900-421A-8345-D72CED90E5CE}" presName="vertTwo" presStyleCnt="0"/>
      <dgm:spPr/>
    </dgm:pt>
    <dgm:pt modelId="{4E302EA3-3588-4F4D-80D5-30BF9325D80B}" type="pres">
      <dgm:prSet presAssocID="{E014F308-0900-421A-8345-D72CED90E5CE}" presName="txTwo" presStyleLbl="node2" presStyleIdx="0" presStyleCnt="3">
        <dgm:presLayoutVars>
          <dgm:chPref val="3"/>
        </dgm:presLayoutVars>
      </dgm:prSet>
      <dgm:spPr/>
    </dgm:pt>
    <dgm:pt modelId="{C758A78B-94B6-4C72-87A1-6DD5B2D69B01}" type="pres">
      <dgm:prSet presAssocID="{E014F308-0900-421A-8345-D72CED90E5CE}" presName="horzTwo" presStyleCnt="0"/>
      <dgm:spPr/>
    </dgm:pt>
    <dgm:pt modelId="{6B184972-5690-4EDC-A1D8-D6BEEED1C7F5}" type="pres">
      <dgm:prSet presAssocID="{F9610E1C-925E-4426-A1E3-DB67AF11672E}" presName="sibSpaceTwo" presStyleCnt="0"/>
      <dgm:spPr/>
    </dgm:pt>
    <dgm:pt modelId="{C37FAE00-8390-4E29-93D7-D49373C18F15}" type="pres">
      <dgm:prSet presAssocID="{25FEDD51-D629-4958-B381-C6BF05531E69}" presName="vertTwo" presStyleCnt="0"/>
      <dgm:spPr/>
    </dgm:pt>
    <dgm:pt modelId="{10F172BA-C140-4ED4-B15A-A926305EDA71}" type="pres">
      <dgm:prSet presAssocID="{25FEDD51-D629-4958-B381-C6BF05531E69}" presName="txTwo" presStyleLbl="node2" presStyleIdx="1" presStyleCnt="3">
        <dgm:presLayoutVars>
          <dgm:chPref val="3"/>
        </dgm:presLayoutVars>
      </dgm:prSet>
      <dgm:spPr/>
    </dgm:pt>
    <dgm:pt modelId="{580706C1-2F04-4650-BB57-C9C20BB92BD8}" type="pres">
      <dgm:prSet presAssocID="{25FEDD51-D629-4958-B381-C6BF05531E69}" presName="horzTwo" presStyleCnt="0"/>
      <dgm:spPr/>
    </dgm:pt>
    <dgm:pt modelId="{95D860FD-D255-4FEC-BAF4-D2DB0A2BDBBA}" type="pres">
      <dgm:prSet presAssocID="{3013DF96-B146-435D-81BC-38D7D5AD883D}" presName="sibSpaceTwo" presStyleCnt="0"/>
      <dgm:spPr/>
    </dgm:pt>
    <dgm:pt modelId="{47EF029D-7256-48E8-9CEF-F3777F5BC230}" type="pres">
      <dgm:prSet presAssocID="{277F71CB-87E8-4984-A07A-E542094A6BFD}" presName="vertTwo" presStyleCnt="0"/>
      <dgm:spPr/>
    </dgm:pt>
    <dgm:pt modelId="{8C667BF9-5AAC-46DB-A525-BDB3483A6347}" type="pres">
      <dgm:prSet presAssocID="{277F71CB-87E8-4984-A07A-E542094A6BFD}" presName="txTwo" presStyleLbl="node2" presStyleIdx="2" presStyleCnt="3">
        <dgm:presLayoutVars>
          <dgm:chPref val="3"/>
        </dgm:presLayoutVars>
      </dgm:prSet>
      <dgm:spPr/>
    </dgm:pt>
    <dgm:pt modelId="{CE901ED6-FDB9-4F13-B674-73DE20FCA5FE}" type="pres">
      <dgm:prSet presAssocID="{277F71CB-87E8-4984-A07A-E542094A6BFD}" presName="horzTwo" presStyleCnt="0"/>
      <dgm:spPr/>
    </dgm:pt>
  </dgm:ptLst>
  <dgm:cxnLst>
    <dgm:cxn modelId="{E558AA07-14DA-4F3A-8912-0A20FE7C3135}" srcId="{E334C95A-053F-4285-B2B6-C4AE12304D16}" destId="{25F52209-F26A-440A-A41C-54D6BE0401B2}" srcOrd="0" destOrd="0" parTransId="{FDFFCF08-45C4-46DD-A8C5-845C2F241D5F}" sibTransId="{F6FA67BF-7940-4771-AEF5-467C367AFDCE}"/>
    <dgm:cxn modelId="{5F57FC15-9BE8-465B-A774-084168A92786}" srcId="{25F52209-F26A-440A-A41C-54D6BE0401B2}" destId="{25FEDD51-D629-4958-B381-C6BF05531E69}" srcOrd="1" destOrd="0" parTransId="{1BA5283F-3C3A-4E26-B941-67F28CA416D8}" sibTransId="{3013DF96-B146-435D-81BC-38D7D5AD883D}"/>
    <dgm:cxn modelId="{88DD411E-0C41-410D-B1B9-FFB3F61583C6}" type="presOf" srcId="{E334C95A-053F-4285-B2B6-C4AE12304D16}" destId="{9466366C-0613-4A83-AFC1-1162199607A0}" srcOrd="0" destOrd="0" presId="urn:microsoft.com/office/officeart/2005/8/layout/hierarchy4"/>
    <dgm:cxn modelId="{D224CD35-221C-410C-8F56-EE9BA0082E5D}" type="presOf" srcId="{25FEDD51-D629-4958-B381-C6BF05531E69}" destId="{10F172BA-C140-4ED4-B15A-A926305EDA71}" srcOrd="0" destOrd="0" presId="urn:microsoft.com/office/officeart/2005/8/layout/hierarchy4"/>
    <dgm:cxn modelId="{D095477D-C02B-45D0-A91F-833AE5C7F8F4}" type="presOf" srcId="{25F52209-F26A-440A-A41C-54D6BE0401B2}" destId="{CFDCD385-C442-485A-B6BA-C1346A3BF12C}" srcOrd="0" destOrd="0" presId="urn:microsoft.com/office/officeart/2005/8/layout/hierarchy4"/>
    <dgm:cxn modelId="{7D651781-A6AD-4BCB-AC52-ED138EF9A645}" srcId="{25F52209-F26A-440A-A41C-54D6BE0401B2}" destId="{E014F308-0900-421A-8345-D72CED90E5CE}" srcOrd="0" destOrd="0" parTransId="{ADBDCD5C-3A49-4327-ACD2-D285FDA200ED}" sibTransId="{F9610E1C-925E-4426-A1E3-DB67AF11672E}"/>
    <dgm:cxn modelId="{EC9C0AAA-7548-4C40-8CA8-97D5009AC856}" type="presOf" srcId="{E014F308-0900-421A-8345-D72CED90E5CE}" destId="{4E302EA3-3588-4F4D-80D5-30BF9325D80B}" srcOrd="0" destOrd="0" presId="urn:microsoft.com/office/officeart/2005/8/layout/hierarchy4"/>
    <dgm:cxn modelId="{26B357D8-4197-4ACB-AA5F-D8B90F9FBF03}" type="presOf" srcId="{277F71CB-87E8-4984-A07A-E542094A6BFD}" destId="{8C667BF9-5AAC-46DB-A525-BDB3483A6347}" srcOrd="0" destOrd="0" presId="urn:microsoft.com/office/officeart/2005/8/layout/hierarchy4"/>
    <dgm:cxn modelId="{F7A031DC-503B-44E6-BC4C-DA67DD0F409E}" srcId="{25F52209-F26A-440A-A41C-54D6BE0401B2}" destId="{277F71CB-87E8-4984-A07A-E542094A6BFD}" srcOrd="2" destOrd="0" parTransId="{ECCBAA1F-6E9E-410A-A6D3-CA202F1E5BA4}" sibTransId="{93A5638E-A00C-4825-8A7D-C50059CA2658}"/>
    <dgm:cxn modelId="{EA27DEAB-8A98-4C6C-BC55-D4A53A4BB2F9}" type="presParOf" srcId="{9466366C-0613-4A83-AFC1-1162199607A0}" destId="{633F6E7E-7BC7-439C-85D7-A19CC1BF60A0}" srcOrd="0" destOrd="0" presId="urn:microsoft.com/office/officeart/2005/8/layout/hierarchy4"/>
    <dgm:cxn modelId="{25F20EFC-4C2C-4BA0-9FEB-51D12E8C668E}" type="presParOf" srcId="{633F6E7E-7BC7-439C-85D7-A19CC1BF60A0}" destId="{CFDCD385-C442-485A-B6BA-C1346A3BF12C}" srcOrd="0" destOrd="0" presId="urn:microsoft.com/office/officeart/2005/8/layout/hierarchy4"/>
    <dgm:cxn modelId="{10474ABB-64D2-4CC6-9EE6-530C0D2B5BA4}" type="presParOf" srcId="{633F6E7E-7BC7-439C-85D7-A19CC1BF60A0}" destId="{D21D36B2-F2DE-44BA-A45D-F2A6AAA7EB16}" srcOrd="1" destOrd="0" presId="urn:microsoft.com/office/officeart/2005/8/layout/hierarchy4"/>
    <dgm:cxn modelId="{3462303C-44BD-4BDC-B504-992145EF1B01}" type="presParOf" srcId="{633F6E7E-7BC7-439C-85D7-A19CC1BF60A0}" destId="{778A1909-0B92-4DB6-9F92-FBE355047A87}" srcOrd="2" destOrd="0" presId="urn:microsoft.com/office/officeart/2005/8/layout/hierarchy4"/>
    <dgm:cxn modelId="{4C729807-B0F4-45FF-8C68-BB3914D453BD}" type="presParOf" srcId="{778A1909-0B92-4DB6-9F92-FBE355047A87}" destId="{81E694D2-070B-41FD-9FCB-6937AB56676F}" srcOrd="0" destOrd="0" presId="urn:microsoft.com/office/officeart/2005/8/layout/hierarchy4"/>
    <dgm:cxn modelId="{E781A8E0-EDB3-4936-ABB2-67776E295273}" type="presParOf" srcId="{81E694D2-070B-41FD-9FCB-6937AB56676F}" destId="{4E302EA3-3588-4F4D-80D5-30BF9325D80B}" srcOrd="0" destOrd="0" presId="urn:microsoft.com/office/officeart/2005/8/layout/hierarchy4"/>
    <dgm:cxn modelId="{BEF95DF6-9EF0-4EEF-9A7C-7C8AA97D38AB}" type="presParOf" srcId="{81E694D2-070B-41FD-9FCB-6937AB56676F}" destId="{C758A78B-94B6-4C72-87A1-6DD5B2D69B01}" srcOrd="1" destOrd="0" presId="urn:microsoft.com/office/officeart/2005/8/layout/hierarchy4"/>
    <dgm:cxn modelId="{1EE8B2DE-C1C8-41A4-A324-E486CA2A424F}" type="presParOf" srcId="{778A1909-0B92-4DB6-9F92-FBE355047A87}" destId="{6B184972-5690-4EDC-A1D8-D6BEEED1C7F5}" srcOrd="1" destOrd="0" presId="urn:microsoft.com/office/officeart/2005/8/layout/hierarchy4"/>
    <dgm:cxn modelId="{AC1D17AB-E082-4642-B4DB-D03F1AB03AB1}" type="presParOf" srcId="{778A1909-0B92-4DB6-9F92-FBE355047A87}" destId="{C37FAE00-8390-4E29-93D7-D49373C18F15}" srcOrd="2" destOrd="0" presId="urn:microsoft.com/office/officeart/2005/8/layout/hierarchy4"/>
    <dgm:cxn modelId="{4A097CE8-CFE3-4121-85FB-0D5D486F02B0}" type="presParOf" srcId="{C37FAE00-8390-4E29-93D7-D49373C18F15}" destId="{10F172BA-C140-4ED4-B15A-A926305EDA71}" srcOrd="0" destOrd="0" presId="urn:microsoft.com/office/officeart/2005/8/layout/hierarchy4"/>
    <dgm:cxn modelId="{0519AF9A-F3BD-4149-9B7D-79129B626758}" type="presParOf" srcId="{C37FAE00-8390-4E29-93D7-D49373C18F15}" destId="{580706C1-2F04-4650-BB57-C9C20BB92BD8}" srcOrd="1" destOrd="0" presId="urn:microsoft.com/office/officeart/2005/8/layout/hierarchy4"/>
    <dgm:cxn modelId="{E6ABDD20-7E25-4B92-9C3C-A0403BADDBED}" type="presParOf" srcId="{778A1909-0B92-4DB6-9F92-FBE355047A87}" destId="{95D860FD-D255-4FEC-BAF4-D2DB0A2BDBBA}" srcOrd="3" destOrd="0" presId="urn:microsoft.com/office/officeart/2005/8/layout/hierarchy4"/>
    <dgm:cxn modelId="{83027447-5036-4942-A080-B10B25AFE717}" type="presParOf" srcId="{778A1909-0B92-4DB6-9F92-FBE355047A87}" destId="{47EF029D-7256-48E8-9CEF-F3777F5BC230}" srcOrd="4" destOrd="0" presId="urn:microsoft.com/office/officeart/2005/8/layout/hierarchy4"/>
    <dgm:cxn modelId="{F0CAD8E4-781E-44B8-91F9-0B379AAD5FDB}" type="presParOf" srcId="{47EF029D-7256-48E8-9CEF-F3777F5BC230}" destId="{8C667BF9-5AAC-46DB-A525-BDB3483A6347}" srcOrd="0" destOrd="0" presId="urn:microsoft.com/office/officeart/2005/8/layout/hierarchy4"/>
    <dgm:cxn modelId="{CE27BFAB-48D4-48FB-8A61-E4FF11734BEB}" type="presParOf" srcId="{47EF029D-7256-48E8-9CEF-F3777F5BC230}" destId="{CE901ED6-FDB9-4F13-B674-73DE20FCA5F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D90070-50A0-4013-9B7E-8747AB46E73B}"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GB"/>
        </a:p>
      </dgm:t>
    </dgm:pt>
    <dgm:pt modelId="{9180A842-0DF9-47B9-A295-8D1779D9F6E5}">
      <dgm:prSet phldrT="[Text]"/>
      <dgm:spPr/>
      <dgm:t>
        <a:bodyPr/>
        <a:lstStyle/>
        <a:p>
          <a:r>
            <a:rPr lang="en-GB"/>
            <a:t>Corporate Plan</a:t>
          </a:r>
        </a:p>
      </dgm:t>
    </dgm:pt>
    <dgm:pt modelId="{64AAC496-9399-495B-A9BA-884CF07BCB2F}" type="parTrans" cxnId="{2A70B176-C5BC-4F69-B788-354A700F5311}">
      <dgm:prSet/>
      <dgm:spPr/>
      <dgm:t>
        <a:bodyPr/>
        <a:lstStyle/>
        <a:p>
          <a:endParaRPr lang="en-GB"/>
        </a:p>
      </dgm:t>
    </dgm:pt>
    <dgm:pt modelId="{61098954-9EB0-417F-90B5-A63CBBEE2ECB}" type="sibTrans" cxnId="{2A70B176-C5BC-4F69-B788-354A700F5311}">
      <dgm:prSet/>
      <dgm:spPr/>
      <dgm:t>
        <a:bodyPr/>
        <a:lstStyle/>
        <a:p>
          <a:endParaRPr lang="en-GB"/>
        </a:p>
      </dgm:t>
    </dgm:pt>
    <dgm:pt modelId="{2BEA94D1-1118-4851-AA7A-1F7C076A5473}">
      <dgm:prSet phldrT="[Text]"/>
      <dgm:spPr/>
      <dgm:t>
        <a:bodyPr/>
        <a:lstStyle/>
        <a:p>
          <a:r>
            <a:rPr lang="en-GB"/>
            <a:t>HR Policy</a:t>
          </a:r>
        </a:p>
      </dgm:t>
    </dgm:pt>
    <dgm:pt modelId="{3AE0A24A-93D0-45A9-902F-6BBC601947C4}" type="parTrans" cxnId="{4DD850C8-2125-49A4-9E61-7BAC3CFFE03E}">
      <dgm:prSet/>
      <dgm:spPr/>
      <dgm:t>
        <a:bodyPr/>
        <a:lstStyle/>
        <a:p>
          <a:endParaRPr lang="en-GB"/>
        </a:p>
      </dgm:t>
    </dgm:pt>
    <dgm:pt modelId="{AB334685-9E15-4DD2-BD98-2C42DD936A78}" type="sibTrans" cxnId="{4DD850C8-2125-49A4-9E61-7BAC3CFFE03E}">
      <dgm:prSet/>
      <dgm:spPr/>
      <dgm:t>
        <a:bodyPr/>
        <a:lstStyle/>
        <a:p>
          <a:endParaRPr lang="en-GB"/>
        </a:p>
      </dgm:t>
    </dgm:pt>
    <dgm:pt modelId="{D32C71D5-DA9F-4165-8818-37CF822D5B7D}">
      <dgm:prSet phldrT="[Text]"/>
      <dgm:spPr/>
      <dgm:t>
        <a:bodyPr/>
        <a:lstStyle/>
        <a:p>
          <a:r>
            <a:rPr lang="en-GB"/>
            <a:t>Data Protection Policy</a:t>
          </a:r>
        </a:p>
      </dgm:t>
    </dgm:pt>
    <dgm:pt modelId="{6135B5FE-7F95-489C-9B4A-4B2629C1B586}" type="parTrans" cxnId="{B14C433C-0438-4369-A82D-8E91A5289B9F}">
      <dgm:prSet/>
      <dgm:spPr/>
      <dgm:t>
        <a:bodyPr/>
        <a:lstStyle/>
        <a:p>
          <a:endParaRPr lang="en-GB"/>
        </a:p>
      </dgm:t>
    </dgm:pt>
    <dgm:pt modelId="{8D584FB5-3937-435D-AA6B-9AB0B2067582}" type="sibTrans" cxnId="{B14C433C-0438-4369-A82D-8E91A5289B9F}">
      <dgm:prSet/>
      <dgm:spPr/>
      <dgm:t>
        <a:bodyPr/>
        <a:lstStyle/>
        <a:p>
          <a:endParaRPr lang="en-GB"/>
        </a:p>
      </dgm:t>
    </dgm:pt>
    <dgm:pt modelId="{ABA47439-2974-4F11-8BA8-6C720F0FD4BB}">
      <dgm:prSet phldrT="[Text]"/>
      <dgm:spPr/>
      <dgm:t>
        <a:bodyPr/>
        <a:lstStyle/>
        <a:p>
          <a:r>
            <a:rPr lang="en-GB"/>
            <a:t>Vision Statement</a:t>
          </a:r>
        </a:p>
      </dgm:t>
    </dgm:pt>
    <dgm:pt modelId="{E12D0940-DE69-4039-BCBB-11FF557DD4E2}" type="parTrans" cxnId="{0D9D1439-B2EE-4220-93B9-758BA2594895}">
      <dgm:prSet/>
      <dgm:spPr/>
      <dgm:t>
        <a:bodyPr/>
        <a:lstStyle/>
        <a:p>
          <a:endParaRPr lang="en-GB"/>
        </a:p>
      </dgm:t>
    </dgm:pt>
    <dgm:pt modelId="{8975307C-0F73-474C-8FA9-A59A0D787BE2}" type="sibTrans" cxnId="{0D9D1439-B2EE-4220-93B9-758BA2594895}">
      <dgm:prSet/>
      <dgm:spPr/>
      <dgm:t>
        <a:bodyPr/>
        <a:lstStyle/>
        <a:p>
          <a:endParaRPr lang="en-GB"/>
        </a:p>
      </dgm:t>
    </dgm:pt>
    <dgm:pt modelId="{2684D0E6-322B-43C0-9B66-1740F796ABF9}">
      <dgm:prSet phldrT="[Text]"/>
      <dgm:spPr/>
      <dgm:t>
        <a:bodyPr/>
        <a:lstStyle/>
        <a:p>
          <a:r>
            <a:rPr lang="en-GB"/>
            <a:t>Operational Policies</a:t>
          </a:r>
        </a:p>
      </dgm:t>
    </dgm:pt>
    <dgm:pt modelId="{8792F8F9-1BE0-4B29-93C6-0ECA5985ADCC}" type="parTrans" cxnId="{3B9EA516-308B-4FB5-AF7C-73554E549464}">
      <dgm:prSet/>
      <dgm:spPr/>
      <dgm:t>
        <a:bodyPr/>
        <a:lstStyle/>
        <a:p>
          <a:endParaRPr lang="en-GB"/>
        </a:p>
      </dgm:t>
    </dgm:pt>
    <dgm:pt modelId="{E9B8BD1E-6DEA-48AF-B89A-CE1C2D15F139}" type="sibTrans" cxnId="{3B9EA516-308B-4FB5-AF7C-73554E549464}">
      <dgm:prSet/>
      <dgm:spPr/>
      <dgm:t>
        <a:bodyPr/>
        <a:lstStyle/>
        <a:p>
          <a:endParaRPr lang="en-GB"/>
        </a:p>
      </dgm:t>
    </dgm:pt>
    <dgm:pt modelId="{48BB9BEB-13C0-4DB1-8EDD-D39C75BA75E5}">
      <dgm:prSet phldrT="[Text]"/>
      <dgm:spPr>
        <a:solidFill>
          <a:schemeClr val="bg2"/>
        </a:solidFill>
      </dgm:spPr>
      <dgm:t>
        <a:bodyPr/>
        <a:lstStyle/>
        <a:p>
          <a:r>
            <a:rPr lang="en-GB"/>
            <a:t>Procurement</a:t>
          </a:r>
        </a:p>
      </dgm:t>
    </dgm:pt>
    <dgm:pt modelId="{FEE87C80-1EFC-4C64-929A-7F898F8DDEF4}" type="parTrans" cxnId="{344BB313-19E0-45E5-B4CE-15AEF5E51D7A}">
      <dgm:prSet/>
      <dgm:spPr/>
      <dgm:t>
        <a:bodyPr/>
        <a:lstStyle/>
        <a:p>
          <a:endParaRPr lang="en-GB"/>
        </a:p>
      </dgm:t>
    </dgm:pt>
    <dgm:pt modelId="{D48841E9-7553-4302-AE33-68D20CD4E964}" type="sibTrans" cxnId="{344BB313-19E0-45E5-B4CE-15AEF5E51D7A}">
      <dgm:prSet/>
      <dgm:spPr/>
      <dgm:t>
        <a:bodyPr/>
        <a:lstStyle/>
        <a:p>
          <a:endParaRPr lang="en-GB"/>
        </a:p>
      </dgm:t>
    </dgm:pt>
    <dgm:pt modelId="{9E4AF2FF-3AA4-4696-8DBC-3E917A022AD3}">
      <dgm:prSet phldrT="[Text]"/>
      <dgm:spPr/>
      <dgm:t>
        <a:bodyPr/>
        <a:lstStyle/>
        <a:p>
          <a:r>
            <a:rPr lang="en-GB"/>
            <a:t>Change</a:t>
          </a:r>
        </a:p>
      </dgm:t>
    </dgm:pt>
    <dgm:pt modelId="{70662130-233A-466F-949B-E0D12B55EB99}" type="parTrans" cxnId="{AA0F4313-C247-467D-AC47-0DB369D1D8D1}">
      <dgm:prSet/>
      <dgm:spPr/>
      <dgm:t>
        <a:bodyPr/>
        <a:lstStyle/>
        <a:p>
          <a:endParaRPr lang="en-GB"/>
        </a:p>
      </dgm:t>
    </dgm:pt>
    <dgm:pt modelId="{A06F7ACB-11BD-4F2E-B505-448949A8B6B3}" type="sibTrans" cxnId="{AA0F4313-C247-467D-AC47-0DB369D1D8D1}">
      <dgm:prSet/>
      <dgm:spPr/>
      <dgm:t>
        <a:bodyPr/>
        <a:lstStyle/>
        <a:p>
          <a:endParaRPr lang="en-GB"/>
        </a:p>
      </dgm:t>
    </dgm:pt>
    <dgm:pt modelId="{E4DA543E-A7C5-4EC3-9B85-6FFEFAEA1ABD}">
      <dgm:prSet phldrT="[Text]"/>
      <dgm:spPr/>
      <dgm:t>
        <a:bodyPr/>
        <a:lstStyle/>
        <a:p>
          <a:r>
            <a:rPr lang="en-GB"/>
            <a:t>Risk Management</a:t>
          </a:r>
        </a:p>
      </dgm:t>
    </dgm:pt>
    <dgm:pt modelId="{F5D8367A-C8EA-43FD-8880-48827714F3CB}" type="parTrans" cxnId="{8E13FDF2-FC6F-47E3-9DF9-6D4993750C7C}">
      <dgm:prSet/>
      <dgm:spPr/>
      <dgm:t>
        <a:bodyPr/>
        <a:lstStyle/>
        <a:p>
          <a:endParaRPr lang="en-GB"/>
        </a:p>
      </dgm:t>
    </dgm:pt>
    <dgm:pt modelId="{2C471A4C-92DB-48B3-8013-E0E5A11BD307}" type="sibTrans" cxnId="{8E13FDF2-FC6F-47E3-9DF9-6D4993750C7C}">
      <dgm:prSet/>
      <dgm:spPr/>
      <dgm:t>
        <a:bodyPr/>
        <a:lstStyle/>
        <a:p>
          <a:endParaRPr lang="en-GB"/>
        </a:p>
      </dgm:t>
    </dgm:pt>
    <dgm:pt modelId="{981F79AB-93BC-47F2-85E2-F9A30A455638}">
      <dgm:prSet phldrT="[Text]"/>
      <dgm:spPr/>
      <dgm:t>
        <a:bodyPr/>
        <a:lstStyle/>
        <a:p>
          <a:r>
            <a:rPr lang="en-GB"/>
            <a:t>Service Agreements</a:t>
          </a:r>
        </a:p>
      </dgm:t>
    </dgm:pt>
    <dgm:pt modelId="{79D60B72-F4E4-4664-BCDB-90A6481A438C}" type="parTrans" cxnId="{D120980A-FA1C-482C-A9B6-CFCCAB6C1727}">
      <dgm:prSet/>
      <dgm:spPr/>
      <dgm:t>
        <a:bodyPr/>
        <a:lstStyle/>
        <a:p>
          <a:endParaRPr lang="en-GB"/>
        </a:p>
      </dgm:t>
    </dgm:pt>
    <dgm:pt modelId="{5CE7A0BF-60F7-4650-BABF-1057ABF10189}" type="sibTrans" cxnId="{D120980A-FA1C-482C-A9B6-CFCCAB6C1727}">
      <dgm:prSet/>
      <dgm:spPr/>
      <dgm:t>
        <a:bodyPr/>
        <a:lstStyle/>
        <a:p>
          <a:endParaRPr lang="en-GB"/>
        </a:p>
      </dgm:t>
    </dgm:pt>
    <dgm:pt modelId="{6D46B7ED-8E01-4766-9D58-836AA3994FDC}">
      <dgm:prSet phldrT="[Text]"/>
      <dgm:spPr/>
      <dgm:t>
        <a:bodyPr/>
        <a:lstStyle/>
        <a:p>
          <a:r>
            <a:rPr lang="en-GB"/>
            <a:t>Behavioural Policies</a:t>
          </a:r>
        </a:p>
      </dgm:t>
    </dgm:pt>
    <dgm:pt modelId="{4AE463BC-896A-4369-B9B6-131549B34754}" type="parTrans" cxnId="{286EC0C8-59F6-431D-BAC0-AADAAD0BF8DB}">
      <dgm:prSet/>
      <dgm:spPr/>
      <dgm:t>
        <a:bodyPr/>
        <a:lstStyle/>
        <a:p>
          <a:endParaRPr lang="en-GB"/>
        </a:p>
      </dgm:t>
    </dgm:pt>
    <dgm:pt modelId="{288A0880-25F0-43CE-AC92-9D830226494B}" type="sibTrans" cxnId="{286EC0C8-59F6-431D-BAC0-AADAAD0BF8DB}">
      <dgm:prSet/>
      <dgm:spPr/>
      <dgm:t>
        <a:bodyPr/>
        <a:lstStyle/>
        <a:p>
          <a:endParaRPr lang="en-GB"/>
        </a:p>
      </dgm:t>
    </dgm:pt>
    <dgm:pt modelId="{7301ED87-3F71-4E1E-A8B5-08B397DAB67D}">
      <dgm:prSet phldrT="[Text]"/>
      <dgm:spPr/>
      <dgm:t>
        <a:bodyPr/>
        <a:lstStyle/>
        <a:p>
          <a:r>
            <a:rPr lang="en-GB"/>
            <a:t>Privacy Policy</a:t>
          </a:r>
        </a:p>
      </dgm:t>
    </dgm:pt>
    <dgm:pt modelId="{1C033088-ED71-4940-AC80-6A6E73EDAC05}" type="parTrans" cxnId="{A8ED64CE-B5CE-44CF-8680-45991C4DCDD5}">
      <dgm:prSet/>
      <dgm:spPr/>
      <dgm:t>
        <a:bodyPr/>
        <a:lstStyle/>
        <a:p>
          <a:endParaRPr lang="en-GB"/>
        </a:p>
      </dgm:t>
    </dgm:pt>
    <dgm:pt modelId="{50072159-B49C-450A-BC1A-A529CCDB5B06}" type="sibTrans" cxnId="{A8ED64CE-B5CE-44CF-8680-45991C4DCDD5}">
      <dgm:prSet/>
      <dgm:spPr/>
      <dgm:t>
        <a:bodyPr/>
        <a:lstStyle/>
        <a:p>
          <a:endParaRPr lang="en-GB"/>
        </a:p>
      </dgm:t>
    </dgm:pt>
    <dgm:pt modelId="{C2B4B182-E956-4B29-8C2D-33FE0F78F467}">
      <dgm:prSet phldrT="[Text]"/>
      <dgm:spPr/>
      <dgm:t>
        <a:bodyPr/>
        <a:lstStyle/>
        <a:p>
          <a:r>
            <a:rPr lang="en-GB"/>
            <a:t>Retention Policy</a:t>
          </a:r>
        </a:p>
      </dgm:t>
    </dgm:pt>
    <dgm:pt modelId="{34988ECC-904D-48F8-9CA2-CEA34A55C248}" type="parTrans" cxnId="{C8AE257B-65A3-405D-8BEA-572A09C314C8}">
      <dgm:prSet/>
      <dgm:spPr/>
      <dgm:t>
        <a:bodyPr/>
        <a:lstStyle/>
        <a:p>
          <a:endParaRPr lang="en-GB"/>
        </a:p>
      </dgm:t>
    </dgm:pt>
    <dgm:pt modelId="{E0BBFFCF-2050-4084-84E4-2FD5BF2A354D}" type="sibTrans" cxnId="{C8AE257B-65A3-405D-8BEA-572A09C314C8}">
      <dgm:prSet/>
      <dgm:spPr/>
      <dgm:t>
        <a:bodyPr/>
        <a:lstStyle/>
        <a:p>
          <a:endParaRPr lang="en-GB"/>
        </a:p>
      </dgm:t>
    </dgm:pt>
    <dgm:pt modelId="{7AC36ADE-1452-468D-9056-54F457243A85}">
      <dgm:prSet phldrT="[Text]"/>
      <dgm:spPr>
        <a:solidFill>
          <a:schemeClr val="bg2"/>
        </a:solidFill>
      </dgm:spPr>
      <dgm:t>
        <a:bodyPr/>
        <a:lstStyle/>
        <a:p>
          <a:r>
            <a:rPr lang="en-GB"/>
            <a:t>Incident Management Policy</a:t>
          </a:r>
          <a:endParaRPr lang="en-GB" dirty="0"/>
        </a:p>
      </dgm:t>
    </dgm:pt>
    <dgm:pt modelId="{F1DD0A59-92EE-4370-AC36-1052661F9287}" type="parTrans" cxnId="{7B0DAF18-69B7-4759-9393-C718CD880A93}">
      <dgm:prSet/>
      <dgm:spPr/>
      <dgm:t>
        <a:bodyPr/>
        <a:lstStyle/>
        <a:p>
          <a:endParaRPr lang="en-GB"/>
        </a:p>
      </dgm:t>
    </dgm:pt>
    <dgm:pt modelId="{CD3D747C-0BFE-46FC-B5A1-0087E14939B7}" type="sibTrans" cxnId="{7B0DAF18-69B7-4759-9393-C718CD880A93}">
      <dgm:prSet/>
      <dgm:spPr/>
      <dgm:t>
        <a:bodyPr/>
        <a:lstStyle/>
        <a:p>
          <a:endParaRPr lang="en-GB"/>
        </a:p>
      </dgm:t>
    </dgm:pt>
    <dgm:pt modelId="{DDD82AC6-F3C2-4243-947A-8E5DE7428456}">
      <dgm:prSet phldrT="[Text]"/>
      <dgm:spPr/>
      <dgm:t>
        <a:bodyPr/>
        <a:lstStyle/>
        <a:p>
          <a:r>
            <a:rPr lang="en-GB"/>
            <a:t>Staff Recruitment</a:t>
          </a:r>
        </a:p>
      </dgm:t>
    </dgm:pt>
    <dgm:pt modelId="{2A5B964C-F265-4F6F-8B62-5E7600A78990}" type="parTrans" cxnId="{8D35F606-DB3B-474F-A4FD-AB0266530EC7}">
      <dgm:prSet/>
      <dgm:spPr/>
      <dgm:t>
        <a:bodyPr/>
        <a:lstStyle/>
        <a:p>
          <a:endParaRPr lang="en-GB"/>
        </a:p>
      </dgm:t>
    </dgm:pt>
    <dgm:pt modelId="{43EFDCDB-A3FE-42AA-BA5B-0707EC885854}" type="sibTrans" cxnId="{8D35F606-DB3B-474F-A4FD-AB0266530EC7}">
      <dgm:prSet/>
      <dgm:spPr/>
      <dgm:t>
        <a:bodyPr/>
        <a:lstStyle/>
        <a:p>
          <a:endParaRPr lang="en-GB"/>
        </a:p>
      </dgm:t>
    </dgm:pt>
    <dgm:pt modelId="{40382A3F-D250-411F-88A3-CE2E98EEE631}">
      <dgm:prSet phldrT="[Text]"/>
      <dgm:spPr/>
      <dgm:t>
        <a:bodyPr/>
        <a:lstStyle/>
        <a:p>
          <a:r>
            <a:rPr lang="en-GB"/>
            <a:t>Training Policy</a:t>
          </a:r>
        </a:p>
      </dgm:t>
    </dgm:pt>
    <dgm:pt modelId="{0E13C187-A111-4080-90AF-C77C0935136E}" type="parTrans" cxnId="{A3777781-43DA-4ECF-97FD-4E5E5B3D0FB2}">
      <dgm:prSet/>
      <dgm:spPr/>
      <dgm:t>
        <a:bodyPr/>
        <a:lstStyle/>
        <a:p>
          <a:endParaRPr lang="en-GB"/>
        </a:p>
      </dgm:t>
    </dgm:pt>
    <dgm:pt modelId="{77F0F98D-40A3-42A2-BEB6-EC1A49B4BD11}" type="sibTrans" cxnId="{A3777781-43DA-4ECF-97FD-4E5E5B3D0FB2}">
      <dgm:prSet/>
      <dgm:spPr/>
      <dgm:t>
        <a:bodyPr/>
        <a:lstStyle/>
        <a:p>
          <a:endParaRPr lang="en-GB"/>
        </a:p>
      </dgm:t>
    </dgm:pt>
    <dgm:pt modelId="{4024FC13-20BF-4001-822C-036E7509CD5A}">
      <dgm:prSet phldrT="[Text]"/>
      <dgm:spPr/>
      <dgm:t>
        <a:bodyPr/>
        <a:lstStyle/>
        <a:p>
          <a:r>
            <a:rPr lang="en-GB"/>
            <a:t>Conduct Management</a:t>
          </a:r>
        </a:p>
      </dgm:t>
    </dgm:pt>
    <dgm:pt modelId="{C6FB8681-375D-4E0A-B9D6-7B1A4E0B497C}" type="parTrans" cxnId="{3BD70B5C-E251-40B6-AE49-2362B085F44E}">
      <dgm:prSet/>
      <dgm:spPr/>
      <dgm:t>
        <a:bodyPr/>
        <a:lstStyle/>
        <a:p>
          <a:endParaRPr lang="en-GB"/>
        </a:p>
      </dgm:t>
    </dgm:pt>
    <dgm:pt modelId="{4BE69DD4-BBFC-4947-8C11-E8523C30D953}" type="sibTrans" cxnId="{3BD70B5C-E251-40B6-AE49-2362B085F44E}">
      <dgm:prSet/>
      <dgm:spPr/>
      <dgm:t>
        <a:bodyPr/>
        <a:lstStyle/>
        <a:p>
          <a:endParaRPr lang="en-GB"/>
        </a:p>
      </dgm:t>
    </dgm:pt>
    <dgm:pt modelId="{0EB0A49F-DD0B-4EBE-96D5-622700DC8F12}" type="pres">
      <dgm:prSet presAssocID="{62D90070-50A0-4013-9B7E-8747AB46E73B}" presName="Name0" presStyleCnt="0">
        <dgm:presLayoutVars>
          <dgm:chPref val="1"/>
          <dgm:dir/>
          <dgm:animOne val="branch"/>
          <dgm:animLvl val="lvl"/>
          <dgm:resizeHandles/>
        </dgm:presLayoutVars>
      </dgm:prSet>
      <dgm:spPr/>
    </dgm:pt>
    <dgm:pt modelId="{265A368A-CEC9-44BE-9557-8FCAD0C464C0}" type="pres">
      <dgm:prSet presAssocID="{9180A842-0DF9-47B9-A295-8D1779D9F6E5}" presName="vertOne" presStyleCnt="0"/>
      <dgm:spPr/>
    </dgm:pt>
    <dgm:pt modelId="{19CFA0A0-A2AA-4DBE-BE0B-D4155259E419}" type="pres">
      <dgm:prSet presAssocID="{9180A842-0DF9-47B9-A295-8D1779D9F6E5}" presName="txOne" presStyleLbl="node0" presStyleIdx="0" presStyleCnt="1">
        <dgm:presLayoutVars>
          <dgm:chPref val="3"/>
        </dgm:presLayoutVars>
      </dgm:prSet>
      <dgm:spPr/>
    </dgm:pt>
    <dgm:pt modelId="{AD4616EE-38AB-446C-924F-54601745305E}" type="pres">
      <dgm:prSet presAssocID="{9180A842-0DF9-47B9-A295-8D1779D9F6E5}" presName="parTransOne" presStyleCnt="0"/>
      <dgm:spPr/>
    </dgm:pt>
    <dgm:pt modelId="{4E2FF470-9A73-4C6B-976B-4228463F5E3A}" type="pres">
      <dgm:prSet presAssocID="{9180A842-0DF9-47B9-A295-8D1779D9F6E5}" presName="horzOne" presStyleCnt="0"/>
      <dgm:spPr/>
    </dgm:pt>
    <dgm:pt modelId="{21FDB8F7-D8D6-4189-A681-E19CA02AFF5B}" type="pres">
      <dgm:prSet presAssocID="{2BEA94D1-1118-4851-AA7A-1F7C076A5473}" presName="vertTwo" presStyleCnt="0"/>
      <dgm:spPr/>
    </dgm:pt>
    <dgm:pt modelId="{134CE575-02B5-4819-9177-D6D317D9842B}" type="pres">
      <dgm:prSet presAssocID="{2BEA94D1-1118-4851-AA7A-1F7C076A5473}" presName="txTwo" presStyleLbl="node2" presStyleIdx="0" presStyleCnt="4">
        <dgm:presLayoutVars>
          <dgm:chPref val="3"/>
        </dgm:presLayoutVars>
      </dgm:prSet>
      <dgm:spPr/>
    </dgm:pt>
    <dgm:pt modelId="{BC064167-6109-4E7B-B917-950BE76A04F9}" type="pres">
      <dgm:prSet presAssocID="{2BEA94D1-1118-4851-AA7A-1F7C076A5473}" presName="parTransTwo" presStyleCnt="0"/>
      <dgm:spPr/>
    </dgm:pt>
    <dgm:pt modelId="{33A6326B-5911-42E4-B3FB-75781AEEBBD5}" type="pres">
      <dgm:prSet presAssocID="{2BEA94D1-1118-4851-AA7A-1F7C076A5473}" presName="horzTwo" presStyleCnt="0"/>
      <dgm:spPr/>
    </dgm:pt>
    <dgm:pt modelId="{13D263D1-477B-4E28-A0B7-388767272ABB}" type="pres">
      <dgm:prSet presAssocID="{DDD82AC6-F3C2-4243-947A-8E5DE7428456}" presName="vertThree" presStyleCnt="0"/>
      <dgm:spPr/>
    </dgm:pt>
    <dgm:pt modelId="{8D4C3A75-B2AC-4C8F-AF4C-E77AC3F5F592}" type="pres">
      <dgm:prSet presAssocID="{DDD82AC6-F3C2-4243-947A-8E5DE7428456}" presName="txThree" presStyleLbl="node3" presStyleIdx="0" presStyleCnt="11">
        <dgm:presLayoutVars>
          <dgm:chPref val="3"/>
        </dgm:presLayoutVars>
      </dgm:prSet>
      <dgm:spPr/>
    </dgm:pt>
    <dgm:pt modelId="{263CE5EA-FA81-4A2C-A019-30599BE299B0}" type="pres">
      <dgm:prSet presAssocID="{DDD82AC6-F3C2-4243-947A-8E5DE7428456}" presName="horzThree" presStyleCnt="0"/>
      <dgm:spPr/>
    </dgm:pt>
    <dgm:pt modelId="{C3D2BD61-EE2D-4B79-9C70-55B331A8FE1F}" type="pres">
      <dgm:prSet presAssocID="{43EFDCDB-A3FE-42AA-BA5B-0707EC885854}" presName="sibSpaceThree" presStyleCnt="0"/>
      <dgm:spPr/>
    </dgm:pt>
    <dgm:pt modelId="{8A88C7A3-F1EE-43CC-8D07-8AFBB4E021AD}" type="pres">
      <dgm:prSet presAssocID="{40382A3F-D250-411F-88A3-CE2E98EEE631}" presName="vertThree" presStyleCnt="0"/>
      <dgm:spPr/>
    </dgm:pt>
    <dgm:pt modelId="{3915734F-00EA-403A-B435-DC9650CFA2E8}" type="pres">
      <dgm:prSet presAssocID="{40382A3F-D250-411F-88A3-CE2E98EEE631}" presName="txThree" presStyleLbl="node3" presStyleIdx="1" presStyleCnt="11">
        <dgm:presLayoutVars>
          <dgm:chPref val="3"/>
        </dgm:presLayoutVars>
      </dgm:prSet>
      <dgm:spPr/>
    </dgm:pt>
    <dgm:pt modelId="{B1AC4949-C952-4573-B331-57B248BD202D}" type="pres">
      <dgm:prSet presAssocID="{40382A3F-D250-411F-88A3-CE2E98EEE631}" presName="horzThree" presStyleCnt="0"/>
      <dgm:spPr/>
    </dgm:pt>
    <dgm:pt modelId="{7E21A62A-35A7-4023-8C84-EA3AB092B236}" type="pres">
      <dgm:prSet presAssocID="{77F0F98D-40A3-42A2-BEB6-EC1A49B4BD11}" presName="sibSpaceThree" presStyleCnt="0"/>
      <dgm:spPr/>
    </dgm:pt>
    <dgm:pt modelId="{28B449FF-9F1E-445E-B390-4EF81FACAF3B}" type="pres">
      <dgm:prSet presAssocID="{4024FC13-20BF-4001-822C-036E7509CD5A}" presName="vertThree" presStyleCnt="0"/>
      <dgm:spPr/>
    </dgm:pt>
    <dgm:pt modelId="{AED932B1-50FE-40B0-80D0-C2EACAF935B5}" type="pres">
      <dgm:prSet presAssocID="{4024FC13-20BF-4001-822C-036E7509CD5A}" presName="txThree" presStyleLbl="node3" presStyleIdx="2" presStyleCnt="11">
        <dgm:presLayoutVars>
          <dgm:chPref val="3"/>
        </dgm:presLayoutVars>
      </dgm:prSet>
      <dgm:spPr/>
    </dgm:pt>
    <dgm:pt modelId="{074F8431-D129-4505-A048-FA0BB4CEEFB4}" type="pres">
      <dgm:prSet presAssocID="{4024FC13-20BF-4001-822C-036E7509CD5A}" presName="horzThree" presStyleCnt="0"/>
      <dgm:spPr/>
    </dgm:pt>
    <dgm:pt modelId="{149EBC0C-73EB-47D1-9DAB-7F8F9D1556D1}" type="pres">
      <dgm:prSet presAssocID="{AB334685-9E15-4DD2-BD98-2C42DD936A78}" presName="sibSpaceTwo" presStyleCnt="0"/>
      <dgm:spPr/>
    </dgm:pt>
    <dgm:pt modelId="{A8FECD64-360A-4D2F-A160-931AD131782D}" type="pres">
      <dgm:prSet presAssocID="{D32C71D5-DA9F-4165-8818-37CF822D5B7D}" presName="vertTwo" presStyleCnt="0"/>
      <dgm:spPr/>
    </dgm:pt>
    <dgm:pt modelId="{C5FC602F-0DA7-4204-9D7A-1404BA28AC7C}" type="pres">
      <dgm:prSet presAssocID="{D32C71D5-DA9F-4165-8818-37CF822D5B7D}" presName="txTwo" presStyleLbl="node2" presStyleIdx="1" presStyleCnt="4">
        <dgm:presLayoutVars>
          <dgm:chPref val="3"/>
        </dgm:presLayoutVars>
      </dgm:prSet>
      <dgm:spPr/>
    </dgm:pt>
    <dgm:pt modelId="{77D3EF81-E878-465E-9783-B36DE97A37D3}" type="pres">
      <dgm:prSet presAssocID="{D32C71D5-DA9F-4165-8818-37CF822D5B7D}" presName="parTransTwo" presStyleCnt="0"/>
      <dgm:spPr/>
    </dgm:pt>
    <dgm:pt modelId="{9BD88C73-C636-4851-804F-5BFEFDE7840E}" type="pres">
      <dgm:prSet presAssocID="{D32C71D5-DA9F-4165-8818-37CF822D5B7D}" presName="horzTwo" presStyleCnt="0"/>
      <dgm:spPr/>
    </dgm:pt>
    <dgm:pt modelId="{4D3BB592-BAD4-4D12-8609-8040A34B579C}" type="pres">
      <dgm:prSet presAssocID="{7301ED87-3F71-4E1E-A8B5-08B397DAB67D}" presName="vertThree" presStyleCnt="0"/>
      <dgm:spPr/>
    </dgm:pt>
    <dgm:pt modelId="{074E1F21-E4DB-4F51-A9AE-4677E4A57F99}" type="pres">
      <dgm:prSet presAssocID="{7301ED87-3F71-4E1E-A8B5-08B397DAB67D}" presName="txThree" presStyleLbl="node3" presStyleIdx="3" presStyleCnt="11">
        <dgm:presLayoutVars>
          <dgm:chPref val="3"/>
        </dgm:presLayoutVars>
      </dgm:prSet>
      <dgm:spPr/>
    </dgm:pt>
    <dgm:pt modelId="{700CC1AC-0627-41C1-8E46-1F3203A48EB8}" type="pres">
      <dgm:prSet presAssocID="{7301ED87-3F71-4E1E-A8B5-08B397DAB67D}" presName="horzThree" presStyleCnt="0"/>
      <dgm:spPr/>
    </dgm:pt>
    <dgm:pt modelId="{95965C36-39BA-4278-AA40-BF6BE4875256}" type="pres">
      <dgm:prSet presAssocID="{50072159-B49C-450A-BC1A-A529CCDB5B06}" presName="sibSpaceThree" presStyleCnt="0"/>
      <dgm:spPr/>
    </dgm:pt>
    <dgm:pt modelId="{77D58220-2536-4E2D-818B-A750A7194904}" type="pres">
      <dgm:prSet presAssocID="{C2B4B182-E956-4B29-8C2D-33FE0F78F467}" presName="vertThree" presStyleCnt="0"/>
      <dgm:spPr/>
    </dgm:pt>
    <dgm:pt modelId="{EAC06FDC-EB31-4B6C-91CB-4646E3E9D78E}" type="pres">
      <dgm:prSet presAssocID="{C2B4B182-E956-4B29-8C2D-33FE0F78F467}" presName="txThree" presStyleLbl="node3" presStyleIdx="4" presStyleCnt="11">
        <dgm:presLayoutVars>
          <dgm:chPref val="3"/>
        </dgm:presLayoutVars>
      </dgm:prSet>
      <dgm:spPr/>
    </dgm:pt>
    <dgm:pt modelId="{95F286EC-2D62-4220-BA91-F4050C00D143}" type="pres">
      <dgm:prSet presAssocID="{C2B4B182-E956-4B29-8C2D-33FE0F78F467}" presName="horzThree" presStyleCnt="0"/>
      <dgm:spPr/>
    </dgm:pt>
    <dgm:pt modelId="{7D3CF207-B9FC-4BEE-BA9C-4415CAAE0636}" type="pres">
      <dgm:prSet presAssocID="{E0BBFFCF-2050-4084-84E4-2FD5BF2A354D}" presName="sibSpaceThree" presStyleCnt="0"/>
      <dgm:spPr/>
    </dgm:pt>
    <dgm:pt modelId="{6F23F306-4226-402E-B445-AED305F63FEE}" type="pres">
      <dgm:prSet presAssocID="{7AC36ADE-1452-468D-9056-54F457243A85}" presName="vertThree" presStyleCnt="0"/>
      <dgm:spPr/>
    </dgm:pt>
    <dgm:pt modelId="{6496B7A0-A737-48ED-BE9F-490A8BD45B79}" type="pres">
      <dgm:prSet presAssocID="{7AC36ADE-1452-468D-9056-54F457243A85}" presName="txThree" presStyleLbl="node3" presStyleIdx="5" presStyleCnt="11">
        <dgm:presLayoutVars>
          <dgm:chPref val="3"/>
        </dgm:presLayoutVars>
      </dgm:prSet>
      <dgm:spPr/>
    </dgm:pt>
    <dgm:pt modelId="{AA98BD8A-D169-4B6A-BB4C-6D3B6E90278E}" type="pres">
      <dgm:prSet presAssocID="{7AC36ADE-1452-468D-9056-54F457243A85}" presName="horzThree" presStyleCnt="0"/>
      <dgm:spPr/>
    </dgm:pt>
    <dgm:pt modelId="{A77AA79E-016C-4F25-97FE-A806B6DB2079}" type="pres">
      <dgm:prSet presAssocID="{8D584FB5-3937-435D-AA6B-9AB0B2067582}" presName="sibSpaceTwo" presStyleCnt="0"/>
      <dgm:spPr/>
    </dgm:pt>
    <dgm:pt modelId="{19F85C2F-5F56-4305-9864-8EBC870E0EF9}" type="pres">
      <dgm:prSet presAssocID="{ABA47439-2974-4F11-8BA8-6C720F0FD4BB}" presName="vertTwo" presStyleCnt="0"/>
      <dgm:spPr/>
    </dgm:pt>
    <dgm:pt modelId="{18ED07F7-2345-437F-ADFC-C76489EB3A69}" type="pres">
      <dgm:prSet presAssocID="{ABA47439-2974-4F11-8BA8-6C720F0FD4BB}" presName="txTwo" presStyleLbl="node2" presStyleIdx="2" presStyleCnt="4">
        <dgm:presLayoutVars>
          <dgm:chPref val="3"/>
        </dgm:presLayoutVars>
      </dgm:prSet>
      <dgm:spPr/>
    </dgm:pt>
    <dgm:pt modelId="{27E1204C-30E0-4CD7-B38B-DF020C43A841}" type="pres">
      <dgm:prSet presAssocID="{ABA47439-2974-4F11-8BA8-6C720F0FD4BB}" presName="parTransTwo" presStyleCnt="0"/>
      <dgm:spPr/>
    </dgm:pt>
    <dgm:pt modelId="{436DCC63-CED0-4700-B176-2EE5129DF147}" type="pres">
      <dgm:prSet presAssocID="{ABA47439-2974-4F11-8BA8-6C720F0FD4BB}" presName="horzTwo" presStyleCnt="0"/>
      <dgm:spPr/>
    </dgm:pt>
    <dgm:pt modelId="{A96893CE-6EF5-4994-A757-EF90630B5DA8}" type="pres">
      <dgm:prSet presAssocID="{981F79AB-93BC-47F2-85E2-F9A30A455638}" presName="vertThree" presStyleCnt="0"/>
      <dgm:spPr/>
    </dgm:pt>
    <dgm:pt modelId="{F6B22890-72D0-41D0-8C2D-D2D6E68C5969}" type="pres">
      <dgm:prSet presAssocID="{981F79AB-93BC-47F2-85E2-F9A30A455638}" presName="txThree" presStyleLbl="node3" presStyleIdx="6" presStyleCnt="11">
        <dgm:presLayoutVars>
          <dgm:chPref val="3"/>
        </dgm:presLayoutVars>
      </dgm:prSet>
      <dgm:spPr/>
    </dgm:pt>
    <dgm:pt modelId="{60FDCED4-1ADC-4C01-A39C-8BAE2A1E6851}" type="pres">
      <dgm:prSet presAssocID="{981F79AB-93BC-47F2-85E2-F9A30A455638}" presName="horzThree" presStyleCnt="0"/>
      <dgm:spPr/>
    </dgm:pt>
    <dgm:pt modelId="{DA6B6533-F467-4C58-A3F0-B38F089E7B05}" type="pres">
      <dgm:prSet presAssocID="{5CE7A0BF-60F7-4650-BABF-1057ABF10189}" presName="sibSpaceThree" presStyleCnt="0"/>
      <dgm:spPr/>
    </dgm:pt>
    <dgm:pt modelId="{E8E90EE4-8720-4BE6-ADCF-DDE03587F253}" type="pres">
      <dgm:prSet presAssocID="{6D46B7ED-8E01-4766-9D58-836AA3994FDC}" presName="vertThree" presStyleCnt="0"/>
      <dgm:spPr/>
    </dgm:pt>
    <dgm:pt modelId="{2DDB284B-EA66-4829-81FF-7BFC98C4CFCA}" type="pres">
      <dgm:prSet presAssocID="{6D46B7ED-8E01-4766-9D58-836AA3994FDC}" presName="txThree" presStyleLbl="node3" presStyleIdx="7" presStyleCnt="11">
        <dgm:presLayoutVars>
          <dgm:chPref val="3"/>
        </dgm:presLayoutVars>
      </dgm:prSet>
      <dgm:spPr/>
    </dgm:pt>
    <dgm:pt modelId="{B196F714-DB49-4D7B-8837-3ED32DA045C1}" type="pres">
      <dgm:prSet presAssocID="{6D46B7ED-8E01-4766-9D58-836AA3994FDC}" presName="horzThree" presStyleCnt="0"/>
      <dgm:spPr/>
    </dgm:pt>
    <dgm:pt modelId="{CB27E44C-9207-41BC-A6ED-6D10622168A2}" type="pres">
      <dgm:prSet presAssocID="{8975307C-0F73-474C-8FA9-A59A0D787BE2}" presName="sibSpaceTwo" presStyleCnt="0"/>
      <dgm:spPr/>
    </dgm:pt>
    <dgm:pt modelId="{59532235-41A4-42FB-A586-5C75E35AC841}" type="pres">
      <dgm:prSet presAssocID="{2684D0E6-322B-43C0-9B66-1740F796ABF9}" presName="vertTwo" presStyleCnt="0"/>
      <dgm:spPr/>
    </dgm:pt>
    <dgm:pt modelId="{D54B4705-16AB-48F8-B649-D8577C0D30C9}" type="pres">
      <dgm:prSet presAssocID="{2684D0E6-322B-43C0-9B66-1740F796ABF9}" presName="txTwo" presStyleLbl="node2" presStyleIdx="3" presStyleCnt="4">
        <dgm:presLayoutVars>
          <dgm:chPref val="3"/>
        </dgm:presLayoutVars>
      </dgm:prSet>
      <dgm:spPr/>
    </dgm:pt>
    <dgm:pt modelId="{7BC147C3-417F-4735-8B37-75EE34E62603}" type="pres">
      <dgm:prSet presAssocID="{2684D0E6-322B-43C0-9B66-1740F796ABF9}" presName="parTransTwo" presStyleCnt="0"/>
      <dgm:spPr/>
    </dgm:pt>
    <dgm:pt modelId="{ABA3A94F-6DC0-4040-8E0B-7BA245ED59CC}" type="pres">
      <dgm:prSet presAssocID="{2684D0E6-322B-43C0-9B66-1740F796ABF9}" presName="horzTwo" presStyleCnt="0"/>
      <dgm:spPr/>
    </dgm:pt>
    <dgm:pt modelId="{A417F757-7B5B-4F76-B2A7-98673BA7DFA9}" type="pres">
      <dgm:prSet presAssocID="{48BB9BEB-13C0-4DB1-8EDD-D39C75BA75E5}" presName="vertThree" presStyleCnt="0"/>
      <dgm:spPr/>
    </dgm:pt>
    <dgm:pt modelId="{64A42711-8538-4596-A75E-D86708F960B2}" type="pres">
      <dgm:prSet presAssocID="{48BB9BEB-13C0-4DB1-8EDD-D39C75BA75E5}" presName="txThree" presStyleLbl="node3" presStyleIdx="8" presStyleCnt="11">
        <dgm:presLayoutVars>
          <dgm:chPref val="3"/>
        </dgm:presLayoutVars>
      </dgm:prSet>
      <dgm:spPr/>
    </dgm:pt>
    <dgm:pt modelId="{DB880066-98B1-4614-921B-451AACC73F50}" type="pres">
      <dgm:prSet presAssocID="{48BB9BEB-13C0-4DB1-8EDD-D39C75BA75E5}" presName="horzThree" presStyleCnt="0"/>
      <dgm:spPr/>
    </dgm:pt>
    <dgm:pt modelId="{01FA36B5-F95C-453E-95C0-D38C46AC0768}" type="pres">
      <dgm:prSet presAssocID="{D48841E9-7553-4302-AE33-68D20CD4E964}" presName="sibSpaceThree" presStyleCnt="0"/>
      <dgm:spPr/>
    </dgm:pt>
    <dgm:pt modelId="{1869DE45-899B-4A1C-B006-083832F35DB9}" type="pres">
      <dgm:prSet presAssocID="{9E4AF2FF-3AA4-4696-8DBC-3E917A022AD3}" presName="vertThree" presStyleCnt="0"/>
      <dgm:spPr/>
    </dgm:pt>
    <dgm:pt modelId="{C04E03FF-801D-4D4E-BA64-DA260E09D971}" type="pres">
      <dgm:prSet presAssocID="{9E4AF2FF-3AA4-4696-8DBC-3E917A022AD3}" presName="txThree" presStyleLbl="node3" presStyleIdx="9" presStyleCnt="11">
        <dgm:presLayoutVars>
          <dgm:chPref val="3"/>
        </dgm:presLayoutVars>
      </dgm:prSet>
      <dgm:spPr/>
    </dgm:pt>
    <dgm:pt modelId="{60FBD28B-310A-41D5-96FA-83EF557F4649}" type="pres">
      <dgm:prSet presAssocID="{9E4AF2FF-3AA4-4696-8DBC-3E917A022AD3}" presName="horzThree" presStyleCnt="0"/>
      <dgm:spPr/>
    </dgm:pt>
    <dgm:pt modelId="{B334BC51-4C41-424E-9CC9-D9E5A8E8B83F}" type="pres">
      <dgm:prSet presAssocID="{A06F7ACB-11BD-4F2E-B505-448949A8B6B3}" presName="sibSpaceThree" presStyleCnt="0"/>
      <dgm:spPr/>
    </dgm:pt>
    <dgm:pt modelId="{E265D9A7-7EA2-4646-AD72-5A397E7661E5}" type="pres">
      <dgm:prSet presAssocID="{E4DA543E-A7C5-4EC3-9B85-6FFEFAEA1ABD}" presName="vertThree" presStyleCnt="0"/>
      <dgm:spPr/>
    </dgm:pt>
    <dgm:pt modelId="{B6DA51B1-B83A-4F58-9735-C12736DD57B6}" type="pres">
      <dgm:prSet presAssocID="{E4DA543E-A7C5-4EC3-9B85-6FFEFAEA1ABD}" presName="txThree" presStyleLbl="node3" presStyleIdx="10" presStyleCnt="11">
        <dgm:presLayoutVars>
          <dgm:chPref val="3"/>
        </dgm:presLayoutVars>
      </dgm:prSet>
      <dgm:spPr/>
    </dgm:pt>
    <dgm:pt modelId="{90C6F0AE-4520-43EB-8762-4E9B5EA558CD}" type="pres">
      <dgm:prSet presAssocID="{E4DA543E-A7C5-4EC3-9B85-6FFEFAEA1ABD}" presName="horzThree" presStyleCnt="0"/>
      <dgm:spPr/>
    </dgm:pt>
  </dgm:ptLst>
  <dgm:cxnLst>
    <dgm:cxn modelId="{8D35F606-DB3B-474F-A4FD-AB0266530EC7}" srcId="{2BEA94D1-1118-4851-AA7A-1F7C076A5473}" destId="{DDD82AC6-F3C2-4243-947A-8E5DE7428456}" srcOrd="0" destOrd="0" parTransId="{2A5B964C-F265-4F6F-8B62-5E7600A78990}" sibTransId="{43EFDCDB-A3FE-42AA-BA5B-0707EC885854}"/>
    <dgm:cxn modelId="{D120980A-FA1C-482C-A9B6-CFCCAB6C1727}" srcId="{ABA47439-2974-4F11-8BA8-6C720F0FD4BB}" destId="{981F79AB-93BC-47F2-85E2-F9A30A455638}" srcOrd="0" destOrd="0" parTransId="{79D60B72-F4E4-4664-BCDB-90A6481A438C}" sibTransId="{5CE7A0BF-60F7-4650-BABF-1057ABF10189}"/>
    <dgm:cxn modelId="{AA0F4313-C247-467D-AC47-0DB369D1D8D1}" srcId="{2684D0E6-322B-43C0-9B66-1740F796ABF9}" destId="{9E4AF2FF-3AA4-4696-8DBC-3E917A022AD3}" srcOrd="1" destOrd="0" parTransId="{70662130-233A-466F-949B-E0D12B55EB99}" sibTransId="{A06F7ACB-11BD-4F2E-B505-448949A8B6B3}"/>
    <dgm:cxn modelId="{344BB313-19E0-45E5-B4CE-15AEF5E51D7A}" srcId="{2684D0E6-322B-43C0-9B66-1740F796ABF9}" destId="{48BB9BEB-13C0-4DB1-8EDD-D39C75BA75E5}" srcOrd="0" destOrd="0" parTransId="{FEE87C80-1EFC-4C64-929A-7F898F8DDEF4}" sibTransId="{D48841E9-7553-4302-AE33-68D20CD4E964}"/>
    <dgm:cxn modelId="{3B9EA516-308B-4FB5-AF7C-73554E549464}" srcId="{9180A842-0DF9-47B9-A295-8D1779D9F6E5}" destId="{2684D0E6-322B-43C0-9B66-1740F796ABF9}" srcOrd="3" destOrd="0" parTransId="{8792F8F9-1BE0-4B29-93C6-0ECA5985ADCC}" sibTransId="{E9B8BD1E-6DEA-48AF-B89A-CE1C2D15F139}"/>
    <dgm:cxn modelId="{7B0DAF18-69B7-4759-9393-C718CD880A93}" srcId="{D32C71D5-DA9F-4165-8818-37CF822D5B7D}" destId="{7AC36ADE-1452-468D-9056-54F457243A85}" srcOrd="2" destOrd="0" parTransId="{F1DD0A59-92EE-4370-AC36-1052661F9287}" sibTransId="{CD3D747C-0BFE-46FC-B5A1-0087E14939B7}"/>
    <dgm:cxn modelId="{C6152D1B-D24F-4BD2-9D23-265D3BD077B3}" type="presOf" srcId="{2684D0E6-322B-43C0-9B66-1740F796ABF9}" destId="{D54B4705-16AB-48F8-B649-D8577C0D30C9}" srcOrd="0" destOrd="0" presId="urn:microsoft.com/office/officeart/2005/8/layout/hierarchy4"/>
    <dgm:cxn modelId="{EB1C5F1F-E6B5-489A-86E2-AECB79616466}" type="presOf" srcId="{9E4AF2FF-3AA4-4696-8DBC-3E917A022AD3}" destId="{C04E03FF-801D-4D4E-BA64-DA260E09D971}" srcOrd="0" destOrd="0" presId="urn:microsoft.com/office/officeart/2005/8/layout/hierarchy4"/>
    <dgm:cxn modelId="{EA3F1125-C846-482B-946F-921D9B8C7788}" type="presOf" srcId="{4024FC13-20BF-4001-822C-036E7509CD5A}" destId="{AED932B1-50FE-40B0-80D0-C2EACAF935B5}" srcOrd="0" destOrd="0" presId="urn:microsoft.com/office/officeart/2005/8/layout/hierarchy4"/>
    <dgm:cxn modelId="{0D9D1439-B2EE-4220-93B9-758BA2594895}" srcId="{9180A842-0DF9-47B9-A295-8D1779D9F6E5}" destId="{ABA47439-2974-4F11-8BA8-6C720F0FD4BB}" srcOrd="2" destOrd="0" parTransId="{E12D0940-DE69-4039-BCBB-11FF557DD4E2}" sibTransId="{8975307C-0F73-474C-8FA9-A59A0D787BE2}"/>
    <dgm:cxn modelId="{1E41763B-FA9E-4E33-8EF4-C1DA879A8C0A}" type="presOf" srcId="{981F79AB-93BC-47F2-85E2-F9A30A455638}" destId="{F6B22890-72D0-41D0-8C2D-D2D6E68C5969}" srcOrd="0" destOrd="0" presId="urn:microsoft.com/office/officeart/2005/8/layout/hierarchy4"/>
    <dgm:cxn modelId="{B14C433C-0438-4369-A82D-8E91A5289B9F}" srcId="{9180A842-0DF9-47B9-A295-8D1779D9F6E5}" destId="{D32C71D5-DA9F-4165-8818-37CF822D5B7D}" srcOrd="1" destOrd="0" parTransId="{6135B5FE-7F95-489C-9B4A-4B2629C1B586}" sibTransId="{8D584FB5-3937-435D-AA6B-9AB0B2067582}"/>
    <dgm:cxn modelId="{3BD70B5C-E251-40B6-AE49-2362B085F44E}" srcId="{2BEA94D1-1118-4851-AA7A-1F7C076A5473}" destId="{4024FC13-20BF-4001-822C-036E7509CD5A}" srcOrd="2" destOrd="0" parTransId="{C6FB8681-375D-4E0A-B9D6-7B1A4E0B497C}" sibTransId="{4BE69DD4-BBFC-4947-8C11-E8523C30D953}"/>
    <dgm:cxn modelId="{0BB69A5D-AAA4-4F6B-8D56-74E2682FD4D7}" type="presOf" srcId="{62D90070-50A0-4013-9B7E-8747AB46E73B}" destId="{0EB0A49F-DD0B-4EBE-96D5-622700DC8F12}" srcOrd="0" destOrd="0" presId="urn:microsoft.com/office/officeart/2005/8/layout/hierarchy4"/>
    <dgm:cxn modelId="{0A8D3E41-0635-4DE0-A695-1E8C65A26002}" type="presOf" srcId="{DDD82AC6-F3C2-4243-947A-8E5DE7428456}" destId="{8D4C3A75-B2AC-4C8F-AF4C-E77AC3F5F592}" srcOrd="0" destOrd="0" presId="urn:microsoft.com/office/officeart/2005/8/layout/hierarchy4"/>
    <dgm:cxn modelId="{2A70B176-C5BC-4F69-B788-354A700F5311}" srcId="{62D90070-50A0-4013-9B7E-8747AB46E73B}" destId="{9180A842-0DF9-47B9-A295-8D1779D9F6E5}" srcOrd="0" destOrd="0" parTransId="{64AAC496-9399-495B-A9BA-884CF07BCB2F}" sibTransId="{61098954-9EB0-417F-90B5-A63CBBEE2ECB}"/>
    <dgm:cxn modelId="{C8AE257B-65A3-405D-8BEA-572A09C314C8}" srcId="{D32C71D5-DA9F-4165-8818-37CF822D5B7D}" destId="{C2B4B182-E956-4B29-8C2D-33FE0F78F467}" srcOrd="1" destOrd="0" parTransId="{34988ECC-904D-48F8-9CA2-CEA34A55C248}" sibTransId="{E0BBFFCF-2050-4084-84E4-2FD5BF2A354D}"/>
    <dgm:cxn modelId="{A3777781-43DA-4ECF-97FD-4E5E5B3D0FB2}" srcId="{2BEA94D1-1118-4851-AA7A-1F7C076A5473}" destId="{40382A3F-D250-411F-88A3-CE2E98EEE631}" srcOrd="1" destOrd="0" parTransId="{0E13C187-A111-4080-90AF-C77C0935136E}" sibTransId="{77F0F98D-40A3-42A2-BEB6-EC1A49B4BD11}"/>
    <dgm:cxn modelId="{D89B6EAA-4D71-40E3-B3F1-A45E458AA729}" type="presOf" srcId="{40382A3F-D250-411F-88A3-CE2E98EEE631}" destId="{3915734F-00EA-403A-B435-DC9650CFA2E8}" srcOrd="0" destOrd="0" presId="urn:microsoft.com/office/officeart/2005/8/layout/hierarchy4"/>
    <dgm:cxn modelId="{9DE2CEAE-E0BC-46E4-94A6-CC6BCFA22C77}" type="presOf" srcId="{48BB9BEB-13C0-4DB1-8EDD-D39C75BA75E5}" destId="{64A42711-8538-4596-A75E-D86708F960B2}" srcOrd="0" destOrd="0" presId="urn:microsoft.com/office/officeart/2005/8/layout/hierarchy4"/>
    <dgm:cxn modelId="{D1859DB5-FD9B-497B-9EDC-E640DDD948FF}" type="presOf" srcId="{7301ED87-3F71-4E1E-A8B5-08B397DAB67D}" destId="{074E1F21-E4DB-4F51-A9AE-4677E4A57F99}" srcOrd="0" destOrd="0" presId="urn:microsoft.com/office/officeart/2005/8/layout/hierarchy4"/>
    <dgm:cxn modelId="{26FF44BC-851F-4954-ACE7-ECF072C1E04E}" type="presOf" srcId="{C2B4B182-E956-4B29-8C2D-33FE0F78F467}" destId="{EAC06FDC-EB31-4B6C-91CB-4646E3E9D78E}" srcOrd="0" destOrd="0" presId="urn:microsoft.com/office/officeart/2005/8/layout/hierarchy4"/>
    <dgm:cxn modelId="{55E57DBC-FADC-410F-8015-0363C52A84D6}" type="presOf" srcId="{D32C71D5-DA9F-4165-8818-37CF822D5B7D}" destId="{C5FC602F-0DA7-4204-9D7A-1404BA28AC7C}" srcOrd="0" destOrd="0" presId="urn:microsoft.com/office/officeart/2005/8/layout/hierarchy4"/>
    <dgm:cxn modelId="{4DD850C8-2125-49A4-9E61-7BAC3CFFE03E}" srcId="{9180A842-0DF9-47B9-A295-8D1779D9F6E5}" destId="{2BEA94D1-1118-4851-AA7A-1F7C076A5473}" srcOrd="0" destOrd="0" parTransId="{3AE0A24A-93D0-45A9-902F-6BBC601947C4}" sibTransId="{AB334685-9E15-4DD2-BD98-2C42DD936A78}"/>
    <dgm:cxn modelId="{286EC0C8-59F6-431D-BAC0-AADAAD0BF8DB}" srcId="{ABA47439-2974-4F11-8BA8-6C720F0FD4BB}" destId="{6D46B7ED-8E01-4766-9D58-836AA3994FDC}" srcOrd="1" destOrd="0" parTransId="{4AE463BC-896A-4369-B9B6-131549B34754}" sibTransId="{288A0880-25F0-43CE-AC92-9D830226494B}"/>
    <dgm:cxn modelId="{DBFFADCD-4A48-44BA-9639-CB5DF09C43A1}" type="presOf" srcId="{2BEA94D1-1118-4851-AA7A-1F7C076A5473}" destId="{134CE575-02B5-4819-9177-D6D317D9842B}" srcOrd="0" destOrd="0" presId="urn:microsoft.com/office/officeart/2005/8/layout/hierarchy4"/>
    <dgm:cxn modelId="{BDCF41CE-7E12-49A3-A39B-F37C17C0FA4B}" type="presOf" srcId="{ABA47439-2974-4F11-8BA8-6C720F0FD4BB}" destId="{18ED07F7-2345-437F-ADFC-C76489EB3A69}" srcOrd="0" destOrd="0" presId="urn:microsoft.com/office/officeart/2005/8/layout/hierarchy4"/>
    <dgm:cxn modelId="{A8ED64CE-B5CE-44CF-8680-45991C4DCDD5}" srcId="{D32C71D5-DA9F-4165-8818-37CF822D5B7D}" destId="{7301ED87-3F71-4E1E-A8B5-08B397DAB67D}" srcOrd="0" destOrd="0" parTransId="{1C033088-ED71-4940-AC80-6A6E73EDAC05}" sibTransId="{50072159-B49C-450A-BC1A-A529CCDB5B06}"/>
    <dgm:cxn modelId="{B9ACDFD6-5F83-47FB-BE78-4D55986DB124}" type="presOf" srcId="{7AC36ADE-1452-468D-9056-54F457243A85}" destId="{6496B7A0-A737-48ED-BE9F-490A8BD45B79}" srcOrd="0" destOrd="0" presId="urn:microsoft.com/office/officeart/2005/8/layout/hierarchy4"/>
    <dgm:cxn modelId="{7C1518DF-B971-457C-B32E-E94FD1F87C9F}" type="presOf" srcId="{9180A842-0DF9-47B9-A295-8D1779D9F6E5}" destId="{19CFA0A0-A2AA-4DBE-BE0B-D4155259E419}" srcOrd="0" destOrd="0" presId="urn:microsoft.com/office/officeart/2005/8/layout/hierarchy4"/>
    <dgm:cxn modelId="{982E86EE-0897-49A5-A0E8-DC271BD62F6D}" type="presOf" srcId="{E4DA543E-A7C5-4EC3-9B85-6FFEFAEA1ABD}" destId="{B6DA51B1-B83A-4F58-9735-C12736DD57B6}" srcOrd="0" destOrd="0" presId="urn:microsoft.com/office/officeart/2005/8/layout/hierarchy4"/>
    <dgm:cxn modelId="{1C9149F0-2728-445F-96EE-29FACE08E20F}" type="presOf" srcId="{6D46B7ED-8E01-4766-9D58-836AA3994FDC}" destId="{2DDB284B-EA66-4829-81FF-7BFC98C4CFCA}" srcOrd="0" destOrd="0" presId="urn:microsoft.com/office/officeart/2005/8/layout/hierarchy4"/>
    <dgm:cxn modelId="{8E13FDF2-FC6F-47E3-9DF9-6D4993750C7C}" srcId="{2684D0E6-322B-43C0-9B66-1740F796ABF9}" destId="{E4DA543E-A7C5-4EC3-9B85-6FFEFAEA1ABD}" srcOrd="2" destOrd="0" parTransId="{F5D8367A-C8EA-43FD-8880-48827714F3CB}" sibTransId="{2C471A4C-92DB-48B3-8013-E0E5A11BD307}"/>
    <dgm:cxn modelId="{EEC5F0CC-007C-4E40-ABD6-A6D3CE739A56}" type="presParOf" srcId="{0EB0A49F-DD0B-4EBE-96D5-622700DC8F12}" destId="{265A368A-CEC9-44BE-9557-8FCAD0C464C0}" srcOrd="0" destOrd="0" presId="urn:microsoft.com/office/officeart/2005/8/layout/hierarchy4"/>
    <dgm:cxn modelId="{25B718B2-FA6D-471A-B979-94F02A234ED1}" type="presParOf" srcId="{265A368A-CEC9-44BE-9557-8FCAD0C464C0}" destId="{19CFA0A0-A2AA-4DBE-BE0B-D4155259E419}" srcOrd="0" destOrd="0" presId="urn:microsoft.com/office/officeart/2005/8/layout/hierarchy4"/>
    <dgm:cxn modelId="{A08821A5-0979-4232-A0CD-A3ABA3F5BEE7}" type="presParOf" srcId="{265A368A-CEC9-44BE-9557-8FCAD0C464C0}" destId="{AD4616EE-38AB-446C-924F-54601745305E}" srcOrd="1" destOrd="0" presId="urn:microsoft.com/office/officeart/2005/8/layout/hierarchy4"/>
    <dgm:cxn modelId="{699DE149-F4BA-44D7-BDD2-72ECCA9521E0}" type="presParOf" srcId="{265A368A-CEC9-44BE-9557-8FCAD0C464C0}" destId="{4E2FF470-9A73-4C6B-976B-4228463F5E3A}" srcOrd="2" destOrd="0" presId="urn:microsoft.com/office/officeart/2005/8/layout/hierarchy4"/>
    <dgm:cxn modelId="{24F1B2C9-76F5-415F-B144-E34446E2E86D}" type="presParOf" srcId="{4E2FF470-9A73-4C6B-976B-4228463F5E3A}" destId="{21FDB8F7-D8D6-4189-A681-E19CA02AFF5B}" srcOrd="0" destOrd="0" presId="urn:microsoft.com/office/officeart/2005/8/layout/hierarchy4"/>
    <dgm:cxn modelId="{8C2D5D5E-2B40-4A4E-8290-5F76A81C4BE7}" type="presParOf" srcId="{21FDB8F7-D8D6-4189-A681-E19CA02AFF5B}" destId="{134CE575-02B5-4819-9177-D6D317D9842B}" srcOrd="0" destOrd="0" presId="urn:microsoft.com/office/officeart/2005/8/layout/hierarchy4"/>
    <dgm:cxn modelId="{CBC6B9F4-0141-4EB2-B7F6-C210802ED9C8}" type="presParOf" srcId="{21FDB8F7-D8D6-4189-A681-E19CA02AFF5B}" destId="{BC064167-6109-4E7B-B917-950BE76A04F9}" srcOrd="1" destOrd="0" presId="urn:microsoft.com/office/officeart/2005/8/layout/hierarchy4"/>
    <dgm:cxn modelId="{5AA57E02-D7FF-49FF-962F-BC313B71BBE6}" type="presParOf" srcId="{21FDB8F7-D8D6-4189-A681-E19CA02AFF5B}" destId="{33A6326B-5911-42E4-B3FB-75781AEEBBD5}" srcOrd="2" destOrd="0" presId="urn:microsoft.com/office/officeart/2005/8/layout/hierarchy4"/>
    <dgm:cxn modelId="{EFC5CB08-442C-4D1D-AA8A-D82CC10AFC6F}" type="presParOf" srcId="{33A6326B-5911-42E4-B3FB-75781AEEBBD5}" destId="{13D263D1-477B-4E28-A0B7-388767272ABB}" srcOrd="0" destOrd="0" presId="urn:microsoft.com/office/officeart/2005/8/layout/hierarchy4"/>
    <dgm:cxn modelId="{FBD5CC70-9F7A-48CF-9E40-D43D35B27185}" type="presParOf" srcId="{13D263D1-477B-4E28-A0B7-388767272ABB}" destId="{8D4C3A75-B2AC-4C8F-AF4C-E77AC3F5F592}" srcOrd="0" destOrd="0" presId="urn:microsoft.com/office/officeart/2005/8/layout/hierarchy4"/>
    <dgm:cxn modelId="{7859EB5E-E07F-41FB-A188-3D45426D9000}" type="presParOf" srcId="{13D263D1-477B-4E28-A0B7-388767272ABB}" destId="{263CE5EA-FA81-4A2C-A019-30599BE299B0}" srcOrd="1" destOrd="0" presId="urn:microsoft.com/office/officeart/2005/8/layout/hierarchy4"/>
    <dgm:cxn modelId="{736FFCA5-CC5C-464D-969E-5379C2D512C1}" type="presParOf" srcId="{33A6326B-5911-42E4-B3FB-75781AEEBBD5}" destId="{C3D2BD61-EE2D-4B79-9C70-55B331A8FE1F}" srcOrd="1" destOrd="0" presId="urn:microsoft.com/office/officeart/2005/8/layout/hierarchy4"/>
    <dgm:cxn modelId="{C4AD8877-EAAB-42AE-90C5-4EFAA1C95335}" type="presParOf" srcId="{33A6326B-5911-42E4-B3FB-75781AEEBBD5}" destId="{8A88C7A3-F1EE-43CC-8D07-8AFBB4E021AD}" srcOrd="2" destOrd="0" presId="urn:microsoft.com/office/officeart/2005/8/layout/hierarchy4"/>
    <dgm:cxn modelId="{50956CA8-B04A-4EB1-B6FB-AD2D745E8FC5}" type="presParOf" srcId="{8A88C7A3-F1EE-43CC-8D07-8AFBB4E021AD}" destId="{3915734F-00EA-403A-B435-DC9650CFA2E8}" srcOrd="0" destOrd="0" presId="urn:microsoft.com/office/officeart/2005/8/layout/hierarchy4"/>
    <dgm:cxn modelId="{DBE88162-29A2-479B-A5AC-B05F5BD099E9}" type="presParOf" srcId="{8A88C7A3-F1EE-43CC-8D07-8AFBB4E021AD}" destId="{B1AC4949-C952-4573-B331-57B248BD202D}" srcOrd="1" destOrd="0" presId="urn:microsoft.com/office/officeart/2005/8/layout/hierarchy4"/>
    <dgm:cxn modelId="{4F7903AA-DDB8-48DE-92F5-43ADE8AD146B}" type="presParOf" srcId="{33A6326B-5911-42E4-B3FB-75781AEEBBD5}" destId="{7E21A62A-35A7-4023-8C84-EA3AB092B236}" srcOrd="3" destOrd="0" presId="urn:microsoft.com/office/officeart/2005/8/layout/hierarchy4"/>
    <dgm:cxn modelId="{E049772E-C83D-4F3E-B93D-CD58315C81E9}" type="presParOf" srcId="{33A6326B-5911-42E4-B3FB-75781AEEBBD5}" destId="{28B449FF-9F1E-445E-B390-4EF81FACAF3B}" srcOrd="4" destOrd="0" presId="urn:microsoft.com/office/officeart/2005/8/layout/hierarchy4"/>
    <dgm:cxn modelId="{6C2FBB76-56CA-4EB3-B486-4B3186C9A5D9}" type="presParOf" srcId="{28B449FF-9F1E-445E-B390-4EF81FACAF3B}" destId="{AED932B1-50FE-40B0-80D0-C2EACAF935B5}" srcOrd="0" destOrd="0" presId="urn:microsoft.com/office/officeart/2005/8/layout/hierarchy4"/>
    <dgm:cxn modelId="{49E899F6-076A-455F-9AB8-04013845F935}" type="presParOf" srcId="{28B449FF-9F1E-445E-B390-4EF81FACAF3B}" destId="{074F8431-D129-4505-A048-FA0BB4CEEFB4}" srcOrd="1" destOrd="0" presId="urn:microsoft.com/office/officeart/2005/8/layout/hierarchy4"/>
    <dgm:cxn modelId="{568C5AD2-490F-4DE1-9907-73F3480B2EDE}" type="presParOf" srcId="{4E2FF470-9A73-4C6B-976B-4228463F5E3A}" destId="{149EBC0C-73EB-47D1-9DAB-7F8F9D1556D1}" srcOrd="1" destOrd="0" presId="urn:microsoft.com/office/officeart/2005/8/layout/hierarchy4"/>
    <dgm:cxn modelId="{104E1334-7A84-46E3-844B-A13518615AE6}" type="presParOf" srcId="{4E2FF470-9A73-4C6B-976B-4228463F5E3A}" destId="{A8FECD64-360A-4D2F-A160-931AD131782D}" srcOrd="2" destOrd="0" presId="urn:microsoft.com/office/officeart/2005/8/layout/hierarchy4"/>
    <dgm:cxn modelId="{F2DF75DC-23B9-4868-8A1D-F6DE36436FC5}" type="presParOf" srcId="{A8FECD64-360A-4D2F-A160-931AD131782D}" destId="{C5FC602F-0DA7-4204-9D7A-1404BA28AC7C}" srcOrd="0" destOrd="0" presId="urn:microsoft.com/office/officeart/2005/8/layout/hierarchy4"/>
    <dgm:cxn modelId="{F8980D41-19D2-442A-B35E-89F8CF35C0A6}" type="presParOf" srcId="{A8FECD64-360A-4D2F-A160-931AD131782D}" destId="{77D3EF81-E878-465E-9783-B36DE97A37D3}" srcOrd="1" destOrd="0" presId="urn:microsoft.com/office/officeart/2005/8/layout/hierarchy4"/>
    <dgm:cxn modelId="{D792478F-EAF3-4C1B-A0AC-FE266C68E163}" type="presParOf" srcId="{A8FECD64-360A-4D2F-A160-931AD131782D}" destId="{9BD88C73-C636-4851-804F-5BFEFDE7840E}" srcOrd="2" destOrd="0" presId="urn:microsoft.com/office/officeart/2005/8/layout/hierarchy4"/>
    <dgm:cxn modelId="{92677E9C-E8B7-493E-8704-795EAEBE693C}" type="presParOf" srcId="{9BD88C73-C636-4851-804F-5BFEFDE7840E}" destId="{4D3BB592-BAD4-4D12-8609-8040A34B579C}" srcOrd="0" destOrd="0" presId="urn:microsoft.com/office/officeart/2005/8/layout/hierarchy4"/>
    <dgm:cxn modelId="{0F52BEAC-4784-4E5F-A17B-29B981515BA1}" type="presParOf" srcId="{4D3BB592-BAD4-4D12-8609-8040A34B579C}" destId="{074E1F21-E4DB-4F51-A9AE-4677E4A57F99}" srcOrd="0" destOrd="0" presId="urn:microsoft.com/office/officeart/2005/8/layout/hierarchy4"/>
    <dgm:cxn modelId="{BE2C50A2-57C6-4386-AE84-7BE7B2925057}" type="presParOf" srcId="{4D3BB592-BAD4-4D12-8609-8040A34B579C}" destId="{700CC1AC-0627-41C1-8E46-1F3203A48EB8}" srcOrd="1" destOrd="0" presId="urn:microsoft.com/office/officeart/2005/8/layout/hierarchy4"/>
    <dgm:cxn modelId="{033471F6-8BC9-43B8-AC02-8455F2DA8C1B}" type="presParOf" srcId="{9BD88C73-C636-4851-804F-5BFEFDE7840E}" destId="{95965C36-39BA-4278-AA40-BF6BE4875256}" srcOrd="1" destOrd="0" presId="urn:microsoft.com/office/officeart/2005/8/layout/hierarchy4"/>
    <dgm:cxn modelId="{B7684F82-380D-4656-975F-65610675BA83}" type="presParOf" srcId="{9BD88C73-C636-4851-804F-5BFEFDE7840E}" destId="{77D58220-2536-4E2D-818B-A750A7194904}" srcOrd="2" destOrd="0" presId="urn:microsoft.com/office/officeart/2005/8/layout/hierarchy4"/>
    <dgm:cxn modelId="{92B882B8-43FA-4A63-92B9-0BA5EA5F7A4D}" type="presParOf" srcId="{77D58220-2536-4E2D-818B-A750A7194904}" destId="{EAC06FDC-EB31-4B6C-91CB-4646E3E9D78E}" srcOrd="0" destOrd="0" presId="urn:microsoft.com/office/officeart/2005/8/layout/hierarchy4"/>
    <dgm:cxn modelId="{5DED539A-4287-4725-BCD7-14A8A171D726}" type="presParOf" srcId="{77D58220-2536-4E2D-818B-A750A7194904}" destId="{95F286EC-2D62-4220-BA91-F4050C00D143}" srcOrd="1" destOrd="0" presId="urn:microsoft.com/office/officeart/2005/8/layout/hierarchy4"/>
    <dgm:cxn modelId="{92140812-D862-4B1E-83B0-1943F52F17EE}" type="presParOf" srcId="{9BD88C73-C636-4851-804F-5BFEFDE7840E}" destId="{7D3CF207-B9FC-4BEE-BA9C-4415CAAE0636}" srcOrd="3" destOrd="0" presId="urn:microsoft.com/office/officeart/2005/8/layout/hierarchy4"/>
    <dgm:cxn modelId="{0739B55D-E2AC-4AFA-9FE9-880FD19D14E5}" type="presParOf" srcId="{9BD88C73-C636-4851-804F-5BFEFDE7840E}" destId="{6F23F306-4226-402E-B445-AED305F63FEE}" srcOrd="4" destOrd="0" presId="urn:microsoft.com/office/officeart/2005/8/layout/hierarchy4"/>
    <dgm:cxn modelId="{8AD96D15-8ADC-4402-A3BF-608749F667F0}" type="presParOf" srcId="{6F23F306-4226-402E-B445-AED305F63FEE}" destId="{6496B7A0-A737-48ED-BE9F-490A8BD45B79}" srcOrd="0" destOrd="0" presId="urn:microsoft.com/office/officeart/2005/8/layout/hierarchy4"/>
    <dgm:cxn modelId="{92EAD8CF-25B1-4958-A3F0-CE7166A8C1EE}" type="presParOf" srcId="{6F23F306-4226-402E-B445-AED305F63FEE}" destId="{AA98BD8A-D169-4B6A-BB4C-6D3B6E90278E}" srcOrd="1" destOrd="0" presId="urn:microsoft.com/office/officeart/2005/8/layout/hierarchy4"/>
    <dgm:cxn modelId="{70BF9C59-AEBF-4016-B337-99056C2626CB}" type="presParOf" srcId="{4E2FF470-9A73-4C6B-976B-4228463F5E3A}" destId="{A77AA79E-016C-4F25-97FE-A806B6DB2079}" srcOrd="3" destOrd="0" presId="urn:microsoft.com/office/officeart/2005/8/layout/hierarchy4"/>
    <dgm:cxn modelId="{E8E556FB-2936-4984-9641-9219131BBBD3}" type="presParOf" srcId="{4E2FF470-9A73-4C6B-976B-4228463F5E3A}" destId="{19F85C2F-5F56-4305-9864-8EBC870E0EF9}" srcOrd="4" destOrd="0" presId="urn:microsoft.com/office/officeart/2005/8/layout/hierarchy4"/>
    <dgm:cxn modelId="{BBAAA877-0DB1-4D4F-A108-2B627C79B0E7}" type="presParOf" srcId="{19F85C2F-5F56-4305-9864-8EBC870E0EF9}" destId="{18ED07F7-2345-437F-ADFC-C76489EB3A69}" srcOrd="0" destOrd="0" presId="urn:microsoft.com/office/officeart/2005/8/layout/hierarchy4"/>
    <dgm:cxn modelId="{B4A5715A-7A0C-43B2-9794-B27E01116CE9}" type="presParOf" srcId="{19F85C2F-5F56-4305-9864-8EBC870E0EF9}" destId="{27E1204C-30E0-4CD7-B38B-DF020C43A841}" srcOrd="1" destOrd="0" presId="urn:microsoft.com/office/officeart/2005/8/layout/hierarchy4"/>
    <dgm:cxn modelId="{0E04C680-A6C9-4D22-9580-993B91FEB87C}" type="presParOf" srcId="{19F85C2F-5F56-4305-9864-8EBC870E0EF9}" destId="{436DCC63-CED0-4700-B176-2EE5129DF147}" srcOrd="2" destOrd="0" presId="urn:microsoft.com/office/officeart/2005/8/layout/hierarchy4"/>
    <dgm:cxn modelId="{3363FE96-D926-48C1-A7CB-E0F51AEBF1F2}" type="presParOf" srcId="{436DCC63-CED0-4700-B176-2EE5129DF147}" destId="{A96893CE-6EF5-4994-A757-EF90630B5DA8}" srcOrd="0" destOrd="0" presId="urn:microsoft.com/office/officeart/2005/8/layout/hierarchy4"/>
    <dgm:cxn modelId="{3A7BBDF8-AED4-468F-AEC1-88CFBBA7F553}" type="presParOf" srcId="{A96893CE-6EF5-4994-A757-EF90630B5DA8}" destId="{F6B22890-72D0-41D0-8C2D-D2D6E68C5969}" srcOrd="0" destOrd="0" presId="urn:microsoft.com/office/officeart/2005/8/layout/hierarchy4"/>
    <dgm:cxn modelId="{02E46C70-7DAA-49AE-8C06-11B1D60A9060}" type="presParOf" srcId="{A96893CE-6EF5-4994-A757-EF90630B5DA8}" destId="{60FDCED4-1ADC-4C01-A39C-8BAE2A1E6851}" srcOrd="1" destOrd="0" presId="urn:microsoft.com/office/officeart/2005/8/layout/hierarchy4"/>
    <dgm:cxn modelId="{6B7B9249-40A3-4B0E-96F0-2281BCC02E5B}" type="presParOf" srcId="{436DCC63-CED0-4700-B176-2EE5129DF147}" destId="{DA6B6533-F467-4C58-A3F0-B38F089E7B05}" srcOrd="1" destOrd="0" presId="urn:microsoft.com/office/officeart/2005/8/layout/hierarchy4"/>
    <dgm:cxn modelId="{4FA6E5FA-72D5-4C76-847D-424D7F0D62A0}" type="presParOf" srcId="{436DCC63-CED0-4700-B176-2EE5129DF147}" destId="{E8E90EE4-8720-4BE6-ADCF-DDE03587F253}" srcOrd="2" destOrd="0" presId="urn:microsoft.com/office/officeart/2005/8/layout/hierarchy4"/>
    <dgm:cxn modelId="{A16ACA64-892F-4498-8C8C-02526A490496}" type="presParOf" srcId="{E8E90EE4-8720-4BE6-ADCF-DDE03587F253}" destId="{2DDB284B-EA66-4829-81FF-7BFC98C4CFCA}" srcOrd="0" destOrd="0" presId="urn:microsoft.com/office/officeart/2005/8/layout/hierarchy4"/>
    <dgm:cxn modelId="{F2FC563A-EEEA-4974-852E-B534FC070333}" type="presParOf" srcId="{E8E90EE4-8720-4BE6-ADCF-DDE03587F253}" destId="{B196F714-DB49-4D7B-8837-3ED32DA045C1}" srcOrd="1" destOrd="0" presId="urn:microsoft.com/office/officeart/2005/8/layout/hierarchy4"/>
    <dgm:cxn modelId="{83A3AEC9-FA41-4667-A522-E38DAE911532}" type="presParOf" srcId="{4E2FF470-9A73-4C6B-976B-4228463F5E3A}" destId="{CB27E44C-9207-41BC-A6ED-6D10622168A2}" srcOrd="5" destOrd="0" presId="urn:microsoft.com/office/officeart/2005/8/layout/hierarchy4"/>
    <dgm:cxn modelId="{FBD1D27A-0B54-4438-B079-F8E4154D1667}" type="presParOf" srcId="{4E2FF470-9A73-4C6B-976B-4228463F5E3A}" destId="{59532235-41A4-42FB-A586-5C75E35AC841}" srcOrd="6" destOrd="0" presId="urn:microsoft.com/office/officeart/2005/8/layout/hierarchy4"/>
    <dgm:cxn modelId="{7DB338E4-6E76-486B-B57F-CFB81FCC3EAD}" type="presParOf" srcId="{59532235-41A4-42FB-A586-5C75E35AC841}" destId="{D54B4705-16AB-48F8-B649-D8577C0D30C9}" srcOrd="0" destOrd="0" presId="urn:microsoft.com/office/officeart/2005/8/layout/hierarchy4"/>
    <dgm:cxn modelId="{5DED64F5-39EA-4373-BF64-B5E352768ED5}" type="presParOf" srcId="{59532235-41A4-42FB-A586-5C75E35AC841}" destId="{7BC147C3-417F-4735-8B37-75EE34E62603}" srcOrd="1" destOrd="0" presId="urn:microsoft.com/office/officeart/2005/8/layout/hierarchy4"/>
    <dgm:cxn modelId="{3C7709BB-7250-4E5C-A618-14808E357796}" type="presParOf" srcId="{59532235-41A4-42FB-A586-5C75E35AC841}" destId="{ABA3A94F-6DC0-4040-8E0B-7BA245ED59CC}" srcOrd="2" destOrd="0" presId="urn:microsoft.com/office/officeart/2005/8/layout/hierarchy4"/>
    <dgm:cxn modelId="{EC1EE090-476C-40CC-BF2A-3D823AF71C18}" type="presParOf" srcId="{ABA3A94F-6DC0-4040-8E0B-7BA245ED59CC}" destId="{A417F757-7B5B-4F76-B2A7-98673BA7DFA9}" srcOrd="0" destOrd="0" presId="urn:microsoft.com/office/officeart/2005/8/layout/hierarchy4"/>
    <dgm:cxn modelId="{AC22D86B-18CE-4A68-B6D5-34E620ED7092}" type="presParOf" srcId="{A417F757-7B5B-4F76-B2A7-98673BA7DFA9}" destId="{64A42711-8538-4596-A75E-D86708F960B2}" srcOrd="0" destOrd="0" presId="urn:microsoft.com/office/officeart/2005/8/layout/hierarchy4"/>
    <dgm:cxn modelId="{CB198147-B033-4A03-B5A2-B4530739DA79}" type="presParOf" srcId="{A417F757-7B5B-4F76-B2A7-98673BA7DFA9}" destId="{DB880066-98B1-4614-921B-451AACC73F50}" srcOrd="1" destOrd="0" presId="urn:microsoft.com/office/officeart/2005/8/layout/hierarchy4"/>
    <dgm:cxn modelId="{1742F28F-8F3E-4FA9-B23C-0C8199F3C44F}" type="presParOf" srcId="{ABA3A94F-6DC0-4040-8E0B-7BA245ED59CC}" destId="{01FA36B5-F95C-453E-95C0-D38C46AC0768}" srcOrd="1" destOrd="0" presId="urn:microsoft.com/office/officeart/2005/8/layout/hierarchy4"/>
    <dgm:cxn modelId="{690108DD-040D-4345-AA30-0077FDF0BA0A}" type="presParOf" srcId="{ABA3A94F-6DC0-4040-8E0B-7BA245ED59CC}" destId="{1869DE45-899B-4A1C-B006-083832F35DB9}" srcOrd="2" destOrd="0" presId="urn:microsoft.com/office/officeart/2005/8/layout/hierarchy4"/>
    <dgm:cxn modelId="{951944DB-C8B5-4435-A219-4D92FB527718}" type="presParOf" srcId="{1869DE45-899B-4A1C-B006-083832F35DB9}" destId="{C04E03FF-801D-4D4E-BA64-DA260E09D971}" srcOrd="0" destOrd="0" presId="urn:microsoft.com/office/officeart/2005/8/layout/hierarchy4"/>
    <dgm:cxn modelId="{7DC68ED3-14B4-4A06-8DA8-4B9F36317D69}" type="presParOf" srcId="{1869DE45-899B-4A1C-B006-083832F35DB9}" destId="{60FBD28B-310A-41D5-96FA-83EF557F4649}" srcOrd="1" destOrd="0" presId="urn:microsoft.com/office/officeart/2005/8/layout/hierarchy4"/>
    <dgm:cxn modelId="{8D5E67FB-AF1B-4BFF-8B31-CE18F8C2804B}" type="presParOf" srcId="{ABA3A94F-6DC0-4040-8E0B-7BA245ED59CC}" destId="{B334BC51-4C41-424E-9CC9-D9E5A8E8B83F}" srcOrd="3" destOrd="0" presId="urn:microsoft.com/office/officeart/2005/8/layout/hierarchy4"/>
    <dgm:cxn modelId="{855B14A7-7390-4FFE-AA96-A05A21EFACFD}" type="presParOf" srcId="{ABA3A94F-6DC0-4040-8E0B-7BA245ED59CC}" destId="{E265D9A7-7EA2-4646-AD72-5A397E7661E5}" srcOrd="4" destOrd="0" presId="urn:microsoft.com/office/officeart/2005/8/layout/hierarchy4"/>
    <dgm:cxn modelId="{B3484F90-675D-4102-A65B-F3A8BBFB8EB7}" type="presParOf" srcId="{E265D9A7-7EA2-4646-AD72-5A397E7661E5}" destId="{B6DA51B1-B83A-4F58-9735-C12736DD57B6}" srcOrd="0" destOrd="0" presId="urn:microsoft.com/office/officeart/2005/8/layout/hierarchy4"/>
    <dgm:cxn modelId="{157EDB43-7DED-43C5-A913-0C322C494293}" type="presParOf" srcId="{E265D9A7-7EA2-4646-AD72-5A397E7661E5}" destId="{90C6F0AE-4520-43EB-8762-4E9B5EA558C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1B7367-02B2-4730-B03C-D7A2EA648A12}"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E5293FF3-82C8-4FFE-8F53-23AA0057DDDB}">
      <dgm:prSet/>
      <dgm:spPr/>
      <dgm:t>
        <a:bodyPr/>
        <a:lstStyle/>
        <a:p>
          <a:pPr>
            <a:lnSpc>
              <a:spcPct val="100000"/>
            </a:lnSpc>
          </a:pPr>
          <a:r>
            <a:rPr lang="en-GB">
              <a:solidFill>
                <a:schemeClr val="bg1"/>
              </a:solidFill>
            </a:rPr>
            <a:t>Work out what data you will need and why.</a:t>
          </a:r>
          <a:endParaRPr lang="en-US">
            <a:solidFill>
              <a:schemeClr val="bg1"/>
            </a:solidFill>
          </a:endParaRPr>
        </a:p>
      </dgm:t>
    </dgm:pt>
    <dgm:pt modelId="{0F002967-B395-41D2-96BB-09E1B7A8C9A7}" type="parTrans" cxnId="{769D8490-572B-4946-8FA7-69086D0F621B}">
      <dgm:prSet/>
      <dgm:spPr/>
      <dgm:t>
        <a:bodyPr/>
        <a:lstStyle/>
        <a:p>
          <a:endParaRPr lang="en-US"/>
        </a:p>
      </dgm:t>
    </dgm:pt>
    <dgm:pt modelId="{E43A1250-6AB0-4B7F-9CFE-DA21CFFCF35A}" type="sibTrans" cxnId="{769D8490-572B-4946-8FA7-69086D0F621B}">
      <dgm:prSet/>
      <dgm:spPr/>
      <dgm:t>
        <a:bodyPr/>
        <a:lstStyle/>
        <a:p>
          <a:endParaRPr lang="en-US"/>
        </a:p>
      </dgm:t>
    </dgm:pt>
    <dgm:pt modelId="{13EDBC44-37BE-4227-AA8A-1F78E84869ED}">
      <dgm:prSet/>
      <dgm:spPr/>
      <dgm:t>
        <a:bodyPr/>
        <a:lstStyle/>
        <a:p>
          <a:pPr>
            <a:lnSpc>
              <a:spcPct val="100000"/>
            </a:lnSpc>
          </a:pPr>
          <a:r>
            <a:rPr lang="en-GB">
              <a:solidFill>
                <a:schemeClr val="bg1"/>
              </a:solidFill>
            </a:rPr>
            <a:t>Create the policies needed to protect that data.</a:t>
          </a:r>
          <a:endParaRPr lang="en-US">
            <a:solidFill>
              <a:schemeClr val="bg1"/>
            </a:solidFill>
          </a:endParaRPr>
        </a:p>
      </dgm:t>
    </dgm:pt>
    <dgm:pt modelId="{8D53D085-CFA1-41C1-BE25-8F8FFE4E6EC0}" type="parTrans" cxnId="{265D03BB-170C-4AFF-AACF-126907ECC583}">
      <dgm:prSet/>
      <dgm:spPr/>
      <dgm:t>
        <a:bodyPr/>
        <a:lstStyle/>
        <a:p>
          <a:endParaRPr lang="en-US"/>
        </a:p>
      </dgm:t>
    </dgm:pt>
    <dgm:pt modelId="{28BA2DE3-F9A1-4016-8EDE-898F01F2319C}" type="sibTrans" cxnId="{265D03BB-170C-4AFF-AACF-126907ECC583}">
      <dgm:prSet/>
      <dgm:spPr/>
      <dgm:t>
        <a:bodyPr/>
        <a:lstStyle/>
        <a:p>
          <a:endParaRPr lang="en-US"/>
        </a:p>
      </dgm:t>
    </dgm:pt>
    <dgm:pt modelId="{51649301-8ACF-4151-99A2-419EDB4D701C}">
      <dgm:prSet/>
      <dgm:spPr/>
      <dgm:t>
        <a:bodyPr/>
        <a:lstStyle/>
        <a:p>
          <a:pPr>
            <a:lnSpc>
              <a:spcPct val="100000"/>
            </a:lnSpc>
          </a:pPr>
          <a:r>
            <a:rPr lang="en-GB">
              <a:solidFill>
                <a:schemeClr val="bg1"/>
              </a:solidFill>
            </a:rPr>
            <a:t>Implement technical measures needed to protect the data.</a:t>
          </a:r>
          <a:endParaRPr lang="en-US">
            <a:solidFill>
              <a:schemeClr val="bg1"/>
            </a:solidFill>
          </a:endParaRPr>
        </a:p>
      </dgm:t>
    </dgm:pt>
    <dgm:pt modelId="{CFCA94CA-F57C-4732-BA47-350D90C89219}" type="parTrans" cxnId="{F7B1BCCF-8B9A-45A9-8E35-F714757FE9B4}">
      <dgm:prSet/>
      <dgm:spPr/>
      <dgm:t>
        <a:bodyPr/>
        <a:lstStyle/>
        <a:p>
          <a:endParaRPr lang="en-US"/>
        </a:p>
      </dgm:t>
    </dgm:pt>
    <dgm:pt modelId="{73BBB6F6-0519-4959-BF6A-92D2D66B22E6}" type="sibTrans" cxnId="{F7B1BCCF-8B9A-45A9-8E35-F714757FE9B4}">
      <dgm:prSet/>
      <dgm:spPr/>
      <dgm:t>
        <a:bodyPr/>
        <a:lstStyle/>
        <a:p>
          <a:endParaRPr lang="en-US"/>
        </a:p>
      </dgm:t>
    </dgm:pt>
    <dgm:pt modelId="{7C976FBE-510A-4140-BBCA-5BE43AED35E3}">
      <dgm:prSet/>
      <dgm:spPr/>
      <dgm:t>
        <a:bodyPr/>
        <a:lstStyle/>
        <a:p>
          <a:pPr>
            <a:lnSpc>
              <a:spcPct val="100000"/>
            </a:lnSpc>
          </a:pPr>
          <a:r>
            <a:rPr lang="en-GB">
              <a:solidFill>
                <a:schemeClr val="bg1"/>
              </a:solidFill>
            </a:rPr>
            <a:t>Document processes and procedures for managing data.</a:t>
          </a:r>
          <a:endParaRPr lang="en-US">
            <a:solidFill>
              <a:schemeClr val="bg1"/>
            </a:solidFill>
          </a:endParaRPr>
        </a:p>
      </dgm:t>
    </dgm:pt>
    <dgm:pt modelId="{52F7EFC7-F44F-421C-A3C3-7041CAAEBE6B}" type="parTrans" cxnId="{FA5124C1-B375-420F-A743-1040E5DBBC6E}">
      <dgm:prSet/>
      <dgm:spPr/>
      <dgm:t>
        <a:bodyPr/>
        <a:lstStyle/>
        <a:p>
          <a:endParaRPr lang="en-US"/>
        </a:p>
      </dgm:t>
    </dgm:pt>
    <dgm:pt modelId="{60BBF661-5732-4E42-AB7D-0FEE03297AC1}" type="sibTrans" cxnId="{FA5124C1-B375-420F-A743-1040E5DBBC6E}">
      <dgm:prSet/>
      <dgm:spPr/>
      <dgm:t>
        <a:bodyPr/>
        <a:lstStyle/>
        <a:p>
          <a:endParaRPr lang="en-US"/>
        </a:p>
      </dgm:t>
    </dgm:pt>
    <dgm:pt modelId="{91CDA641-EC43-4539-9062-45A578D156FC}">
      <dgm:prSet/>
      <dgm:spPr/>
      <dgm:t>
        <a:bodyPr/>
        <a:lstStyle/>
        <a:p>
          <a:pPr>
            <a:lnSpc>
              <a:spcPct val="100000"/>
            </a:lnSpc>
          </a:pPr>
          <a:r>
            <a:rPr lang="en-US">
              <a:solidFill>
                <a:schemeClr val="bg1"/>
              </a:solidFill>
            </a:rPr>
            <a:t>Scaling and maintaining.</a:t>
          </a:r>
        </a:p>
      </dgm:t>
    </dgm:pt>
    <dgm:pt modelId="{EFA942D0-F39C-4312-997B-32585138B877}" type="parTrans" cxnId="{DC91A77D-3AF4-4B3B-A1ED-CB58C00627DA}">
      <dgm:prSet/>
      <dgm:spPr/>
      <dgm:t>
        <a:bodyPr/>
        <a:lstStyle/>
        <a:p>
          <a:endParaRPr lang="en-GB"/>
        </a:p>
      </dgm:t>
    </dgm:pt>
    <dgm:pt modelId="{E14FB1E0-F98A-4399-A0B3-85EA0911E35D}" type="sibTrans" cxnId="{DC91A77D-3AF4-4B3B-A1ED-CB58C00627DA}">
      <dgm:prSet/>
      <dgm:spPr/>
      <dgm:t>
        <a:bodyPr/>
        <a:lstStyle/>
        <a:p>
          <a:endParaRPr lang="en-GB"/>
        </a:p>
      </dgm:t>
    </dgm:pt>
    <dgm:pt modelId="{0D21B086-A703-4D11-AC98-40AB2CA5BE61}" type="pres">
      <dgm:prSet presAssocID="{E11B7367-02B2-4730-B03C-D7A2EA648A12}" presName="root" presStyleCnt="0">
        <dgm:presLayoutVars>
          <dgm:dir/>
          <dgm:resizeHandles val="exact"/>
        </dgm:presLayoutVars>
      </dgm:prSet>
      <dgm:spPr/>
    </dgm:pt>
    <dgm:pt modelId="{E2BCCF4C-9A30-4808-82BD-70B5EBB1291E}" type="pres">
      <dgm:prSet presAssocID="{E5293FF3-82C8-4FFE-8F53-23AA0057DDDB}" presName="compNode" presStyleCnt="0"/>
      <dgm:spPr/>
    </dgm:pt>
    <dgm:pt modelId="{33CB5ABD-50CB-4E9D-9341-5E8AB8616B7C}" type="pres">
      <dgm:prSet presAssocID="{E5293FF3-82C8-4FFE-8F53-23AA0057DDDB}" presName="bgRect" presStyleLbl="bgShp" presStyleIdx="0" presStyleCnt="5"/>
      <dgm:spPr>
        <a:solidFill>
          <a:schemeClr val="tx1"/>
        </a:solidFill>
      </dgm:spPr>
    </dgm:pt>
    <dgm:pt modelId="{07C0E5DC-95AB-4D51-9279-5140FE590A44}" type="pres">
      <dgm:prSet presAssocID="{E5293FF3-82C8-4FFE-8F53-23AA0057DD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a:ext>
      </dgm:extLst>
    </dgm:pt>
    <dgm:pt modelId="{B49F1CA4-8202-458B-BD3C-F8CD997CB7B0}" type="pres">
      <dgm:prSet presAssocID="{E5293FF3-82C8-4FFE-8F53-23AA0057DDDB}" presName="spaceRect" presStyleCnt="0"/>
      <dgm:spPr/>
    </dgm:pt>
    <dgm:pt modelId="{BA6F8FF8-93F1-41DE-AD6E-10110981F3E9}" type="pres">
      <dgm:prSet presAssocID="{E5293FF3-82C8-4FFE-8F53-23AA0057DDDB}" presName="parTx" presStyleLbl="revTx" presStyleIdx="0" presStyleCnt="5">
        <dgm:presLayoutVars>
          <dgm:chMax val="0"/>
          <dgm:chPref val="0"/>
        </dgm:presLayoutVars>
      </dgm:prSet>
      <dgm:spPr/>
    </dgm:pt>
    <dgm:pt modelId="{C722F355-631D-4491-83DF-B442F5E87EA8}" type="pres">
      <dgm:prSet presAssocID="{E43A1250-6AB0-4B7F-9CFE-DA21CFFCF35A}" presName="sibTrans" presStyleCnt="0"/>
      <dgm:spPr/>
    </dgm:pt>
    <dgm:pt modelId="{1E5EC712-291F-40F7-AE22-FA9FEE922DB5}" type="pres">
      <dgm:prSet presAssocID="{13EDBC44-37BE-4227-AA8A-1F78E84869ED}" presName="compNode" presStyleCnt="0"/>
      <dgm:spPr/>
    </dgm:pt>
    <dgm:pt modelId="{A50EDC15-E0A9-44C8-AC92-B1DE4A5E0E6E}" type="pres">
      <dgm:prSet presAssocID="{13EDBC44-37BE-4227-AA8A-1F78E84869ED}" presName="bgRect" presStyleLbl="bgShp" presStyleIdx="1" presStyleCnt="5"/>
      <dgm:spPr>
        <a:solidFill>
          <a:schemeClr val="tx1"/>
        </a:solidFill>
      </dgm:spPr>
    </dgm:pt>
    <dgm:pt modelId="{A29D4EFB-3141-48F0-AAF8-215A62F24359}" type="pres">
      <dgm:prSet presAssocID="{13EDBC44-37BE-4227-AA8A-1F78E84869E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a:ext>
      </dgm:extLst>
    </dgm:pt>
    <dgm:pt modelId="{3E8D24D4-92C8-4535-B0E7-34F0CF3D08EE}" type="pres">
      <dgm:prSet presAssocID="{13EDBC44-37BE-4227-AA8A-1F78E84869ED}" presName="spaceRect" presStyleCnt="0"/>
      <dgm:spPr/>
    </dgm:pt>
    <dgm:pt modelId="{8464F25B-36EB-4C44-BC9D-4AFDBDB970D1}" type="pres">
      <dgm:prSet presAssocID="{13EDBC44-37BE-4227-AA8A-1F78E84869ED}" presName="parTx" presStyleLbl="revTx" presStyleIdx="1" presStyleCnt="5">
        <dgm:presLayoutVars>
          <dgm:chMax val="0"/>
          <dgm:chPref val="0"/>
        </dgm:presLayoutVars>
      </dgm:prSet>
      <dgm:spPr/>
    </dgm:pt>
    <dgm:pt modelId="{8A4CFE33-E426-48E3-A687-E730343B9C7A}" type="pres">
      <dgm:prSet presAssocID="{28BA2DE3-F9A1-4016-8EDE-898F01F2319C}" presName="sibTrans" presStyleCnt="0"/>
      <dgm:spPr/>
    </dgm:pt>
    <dgm:pt modelId="{01E56372-D89C-41C4-B6C6-FED21713A265}" type="pres">
      <dgm:prSet presAssocID="{51649301-8ACF-4151-99A2-419EDB4D701C}" presName="compNode" presStyleCnt="0"/>
      <dgm:spPr/>
    </dgm:pt>
    <dgm:pt modelId="{BF676746-A742-43A9-8244-5062376BC790}" type="pres">
      <dgm:prSet presAssocID="{51649301-8ACF-4151-99A2-419EDB4D701C}" presName="bgRect" presStyleLbl="bgShp" presStyleIdx="2" presStyleCnt="5"/>
      <dgm:spPr>
        <a:solidFill>
          <a:schemeClr val="tx1"/>
        </a:solidFill>
      </dgm:spPr>
    </dgm:pt>
    <dgm:pt modelId="{B7A86C59-13AB-469E-B32B-BD1DBBB8C0BF}" type="pres">
      <dgm:prSet presAssocID="{51649301-8ACF-4151-99A2-419EDB4D701C}"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
        </a:ext>
      </dgm:extLst>
    </dgm:pt>
    <dgm:pt modelId="{34312FAA-96DF-47A0-AD52-8B8995A63A33}" type="pres">
      <dgm:prSet presAssocID="{51649301-8ACF-4151-99A2-419EDB4D701C}" presName="spaceRect" presStyleCnt="0"/>
      <dgm:spPr/>
    </dgm:pt>
    <dgm:pt modelId="{F8AFCAC3-98AC-4F87-AECF-CEF8D4EE8608}" type="pres">
      <dgm:prSet presAssocID="{51649301-8ACF-4151-99A2-419EDB4D701C}" presName="parTx" presStyleLbl="revTx" presStyleIdx="2" presStyleCnt="5">
        <dgm:presLayoutVars>
          <dgm:chMax val="0"/>
          <dgm:chPref val="0"/>
        </dgm:presLayoutVars>
      </dgm:prSet>
      <dgm:spPr/>
    </dgm:pt>
    <dgm:pt modelId="{4C76E0A9-76CD-460E-8920-925C31D1E23E}" type="pres">
      <dgm:prSet presAssocID="{73BBB6F6-0519-4959-BF6A-92D2D66B22E6}" presName="sibTrans" presStyleCnt="0"/>
      <dgm:spPr/>
    </dgm:pt>
    <dgm:pt modelId="{42B2AE4C-209E-4019-9743-B78895DE0313}" type="pres">
      <dgm:prSet presAssocID="{7C976FBE-510A-4140-BBCA-5BE43AED35E3}" presName="compNode" presStyleCnt="0"/>
      <dgm:spPr/>
    </dgm:pt>
    <dgm:pt modelId="{A69A816D-62CA-44DE-B333-D85C00200DC9}" type="pres">
      <dgm:prSet presAssocID="{7C976FBE-510A-4140-BBCA-5BE43AED35E3}" presName="bgRect" presStyleLbl="bgShp" presStyleIdx="3" presStyleCnt="5"/>
      <dgm:spPr>
        <a:solidFill>
          <a:schemeClr val="tx1"/>
        </a:solidFill>
      </dgm:spPr>
    </dgm:pt>
    <dgm:pt modelId="{9AEFA3CF-E36D-4B38-B9F7-B05F0D178DC9}" type="pres">
      <dgm:prSet presAssocID="{7C976FBE-510A-4140-BBCA-5BE43AED35E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80037124-C881-4D99-8742-45295CD886B5}" type="pres">
      <dgm:prSet presAssocID="{7C976FBE-510A-4140-BBCA-5BE43AED35E3}" presName="spaceRect" presStyleCnt="0"/>
      <dgm:spPr/>
    </dgm:pt>
    <dgm:pt modelId="{465719DD-6B69-4369-AD5A-609353020A08}" type="pres">
      <dgm:prSet presAssocID="{7C976FBE-510A-4140-BBCA-5BE43AED35E3}" presName="parTx" presStyleLbl="revTx" presStyleIdx="3" presStyleCnt="5">
        <dgm:presLayoutVars>
          <dgm:chMax val="0"/>
          <dgm:chPref val="0"/>
        </dgm:presLayoutVars>
      </dgm:prSet>
      <dgm:spPr/>
    </dgm:pt>
    <dgm:pt modelId="{A2E06F6F-4073-4FC4-8959-9F85DE2389DA}" type="pres">
      <dgm:prSet presAssocID="{60BBF661-5732-4E42-AB7D-0FEE03297AC1}" presName="sibTrans" presStyleCnt="0"/>
      <dgm:spPr/>
    </dgm:pt>
    <dgm:pt modelId="{D7E22937-378E-445C-B3E8-5F9FD58E43B4}" type="pres">
      <dgm:prSet presAssocID="{91CDA641-EC43-4539-9062-45A578D156FC}" presName="compNode" presStyleCnt="0"/>
      <dgm:spPr/>
    </dgm:pt>
    <dgm:pt modelId="{0D98623A-2F74-42E3-9326-8863E2718A9A}" type="pres">
      <dgm:prSet presAssocID="{91CDA641-EC43-4539-9062-45A578D156FC}" presName="bgRect" presStyleLbl="bgShp" presStyleIdx="4" presStyleCnt="5"/>
      <dgm:spPr>
        <a:solidFill>
          <a:schemeClr val="tx1"/>
        </a:solidFill>
      </dgm:spPr>
    </dgm:pt>
    <dgm:pt modelId="{74A65B4B-E8B4-40F3-9483-31E0F1C9F60F}" type="pres">
      <dgm:prSet presAssocID="{91CDA641-EC43-4539-9062-45A578D156FC}" presName="iconRect" presStyleLbl="node1" presStyleIdx="4" presStyleCnt="5" custScaleX="99837" custScaleY="99837"/>
      <dgm:spPr>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op"/>
        </a:ext>
      </dgm:extLst>
    </dgm:pt>
    <dgm:pt modelId="{EB0AFF2C-609E-4D3E-BA35-78E2D86C7AFE}" type="pres">
      <dgm:prSet presAssocID="{91CDA641-EC43-4539-9062-45A578D156FC}" presName="spaceRect" presStyleCnt="0"/>
      <dgm:spPr/>
    </dgm:pt>
    <dgm:pt modelId="{53A98FCB-F276-464E-8C95-C6F9FD42E66C}" type="pres">
      <dgm:prSet presAssocID="{91CDA641-EC43-4539-9062-45A578D156FC}" presName="parTx" presStyleLbl="revTx" presStyleIdx="4" presStyleCnt="5">
        <dgm:presLayoutVars>
          <dgm:chMax val="0"/>
          <dgm:chPref val="0"/>
        </dgm:presLayoutVars>
      </dgm:prSet>
      <dgm:spPr/>
    </dgm:pt>
  </dgm:ptLst>
  <dgm:cxnLst>
    <dgm:cxn modelId="{D620A112-4288-4A5E-B6D1-54ABB23DD449}" type="presOf" srcId="{7C976FBE-510A-4140-BBCA-5BE43AED35E3}" destId="{465719DD-6B69-4369-AD5A-609353020A08}" srcOrd="0" destOrd="0" presId="urn:microsoft.com/office/officeart/2018/2/layout/IconVerticalSolidList"/>
    <dgm:cxn modelId="{7B7D7D61-77EF-4366-8FE8-B47F22C861E7}" type="presOf" srcId="{E11B7367-02B2-4730-B03C-D7A2EA648A12}" destId="{0D21B086-A703-4D11-AC98-40AB2CA5BE61}" srcOrd="0" destOrd="0" presId="urn:microsoft.com/office/officeart/2018/2/layout/IconVerticalSolidList"/>
    <dgm:cxn modelId="{DC91A77D-3AF4-4B3B-A1ED-CB58C00627DA}" srcId="{E11B7367-02B2-4730-B03C-D7A2EA648A12}" destId="{91CDA641-EC43-4539-9062-45A578D156FC}" srcOrd="4" destOrd="0" parTransId="{EFA942D0-F39C-4312-997B-32585138B877}" sibTransId="{E14FB1E0-F98A-4399-A0B3-85EA0911E35D}"/>
    <dgm:cxn modelId="{7B210B8A-9193-4B60-86D6-D84B10B302B6}" type="presOf" srcId="{E5293FF3-82C8-4FFE-8F53-23AA0057DDDB}" destId="{BA6F8FF8-93F1-41DE-AD6E-10110981F3E9}" srcOrd="0" destOrd="0" presId="urn:microsoft.com/office/officeart/2018/2/layout/IconVerticalSolidList"/>
    <dgm:cxn modelId="{769D8490-572B-4946-8FA7-69086D0F621B}" srcId="{E11B7367-02B2-4730-B03C-D7A2EA648A12}" destId="{E5293FF3-82C8-4FFE-8F53-23AA0057DDDB}" srcOrd="0" destOrd="0" parTransId="{0F002967-B395-41D2-96BB-09E1B7A8C9A7}" sibTransId="{E43A1250-6AB0-4B7F-9CFE-DA21CFFCF35A}"/>
    <dgm:cxn modelId="{C39EC493-85EA-41C7-8E09-541D450667B1}" type="presOf" srcId="{51649301-8ACF-4151-99A2-419EDB4D701C}" destId="{F8AFCAC3-98AC-4F87-AECF-CEF8D4EE8608}" srcOrd="0" destOrd="0" presId="urn:microsoft.com/office/officeart/2018/2/layout/IconVerticalSolidList"/>
    <dgm:cxn modelId="{612750A4-D704-4106-9F98-47D57A5E8D87}" type="presOf" srcId="{13EDBC44-37BE-4227-AA8A-1F78E84869ED}" destId="{8464F25B-36EB-4C44-BC9D-4AFDBDB970D1}" srcOrd="0" destOrd="0" presId="urn:microsoft.com/office/officeart/2018/2/layout/IconVerticalSolidList"/>
    <dgm:cxn modelId="{0C2C9EA5-5F12-48CC-9C2F-91CB0B054EC0}" type="presOf" srcId="{91CDA641-EC43-4539-9062-45A578D156FC}" destId="{53A98FCB-F276-464E-8C95-C6F9FD42E66C}" srcOrd="0" destOrd="0" presId="urn:microsoft.com/office/officeart/2018/2/layout/IconVerticalSolidList"/>
    <dgm:cxn modelId="{265D03BB-170C-4AFF-AACF-126907ECC583}" srcId="{E11B7367-02B2-4730-B03C-D7A2EA648A12}" destId="{13EDBC44-37BE-4227-AA8A-1F78E84869ED}" srcOrd="1" destOrd="0" parTransId="{8D53D085-CFA1-41C1-BE25-8F8FFE4E6EC0}" sibTransId="{28BA2DE3-F9A1-4016-8EDE-898F01F2319C}"/>
    <dgm:cxn modelId="{FA5124C1-B375-420F-A743-1040E5DBBC6E}" srcId="{E11B7367-02B2-4730-B03C-D7A2EA648A12}" destId="{7C976FBE-510A-4140-BBCA-5BE43AED35E3}" srcOrd="3" destOrd="0" parTransId="{52F7EFC7-F44F-421C-A3C3-7041CAAEBE6B}" sibTransId="{60BBF661-5732-4E42-AB7D-0FEE03297AC1}"/>
    <dgm:cxn modelId="{F7B1BCCF-8B9A-45A9-8E35-F714757FE9B4}" srcId="{E11B7367-02B2-4730-B03C-D7A2EA648A12}" destId="{51649301-8ACF-4151-99A2-419EDB4D701C}" srcOrd="2" destOrd="0" parTransId="{CFCA94CA-F57C-4732-BA47-350D90C89219}" sibTransId="{73BBB6F6-0519-4959-BF6A-92D2D66B22E6}"/>
    <dgm:cxn modelId="{D63424FB-AD4B-454C-8054-D5ED43B6E880}" type="presParOf" srcId="{0D21B086-A703-4D11-AC98-40AB2CA5BE61}" destId="{E2BCCF4C-9A30-4808-82BD-70B5EBB1291E}" srcOrd="0" destOrd="0" presId="urn:microsoft.com/office/officeart/2018/2/layout/IconVerticalSolidList"/>
    <dgm:cxn modelId="{C34F4D1A-3037-40E0-AC13-579DF11662CE}" type="presParOf" srcId="{E2BCCF4C-9A30-4808-82BD-70B5EBB1291E}" destId="{33CB5ABD-50CB-4E9D-9341-5E8AB8616B7C}" srcOrd="0" destOrd="0" presId="urn:microsoft.com/office/officeart/2018/2/layout/IconVerticalSolidList"/>
    <dgm:cxn modelId="{77E5F036-F846-422D-BFED-A39DCF7BE3C0}" type="presParOf" srcId="{E2BCCF4C-9A30-4808-82BD-70B5EBB1291E}" destId="{07C0E5DC-95AB-4D51-9279-5140FE590A44}" srcOrd="1" destOrd="0" presId="urn:microsoft.com/office/officeart/2018/2/layout/IconVerticalSolidList"/>
    <dgm:cxn modelId="{F83F8A88-F542-457B-854B-A2BA5CD91778}" type="presParOf" srcId="{E2BCCF4C-9A30-4808-82BD-70B5EBB1291E}" destId="{B49F1CA4-8202-458B-BD3C-F8CD997CB7B0}" srcOrd="2" destOrd="0" presId="urn:microsoft.com/office/officeart/2018/2/layout/IconVerticalSolidList"/>
    <dgm:cxn modelId="{79DFD509-D1DD-4B08-A33C-4C6305399353}" type="presParOf" srcId="{E2BCCF4C-9A30-4808-82BD-70B5EBB1291E}" destId="{BA6F8FF8-93F1-41DE-AD6E-10110981F3E9}" srcOrd="3" destOrd="0" presId="urn:microsoft.com/office/officeart/2018/2/layout/IconVerticalSolidList"/>
    <dgm:cxn modelId="{49B23410-08DD-4F35-A4EC-892818DE5933}" type="presParOf" srcId="{0D21B086-A703-4D11-AC98-40AB2CA5BE61}" destId="{C722F355-631D-4491-83DF-B442F5E87EA8}" srcOrd="1" destOrd="0" presId="urn:microsoft.com/office/officeart/2018/2/layout/IconVerticalSolidList"/>
    <dgm:cxn modelId="{FC3C4374-EA90-417C-97CA-22935D420B58}" type="presParOf" srcId="{0D21B086-A703-4D11-AC98-40AB2CA5BE61}" destId="{1E5EC712-291F-40F7-AE22-FA9FEE922DB5}" srcOrd="2" destOrd="0" presId="urn:microsoft.com/office/officeart/2018/2/layout/IconVerticalSolidList"/>
    <dgm:cxn modelId="{C9134457-F6F1-4896-BD39-9BAB902C01CA}" type="presParOf" srcId="{1E5EC712-291F-40F7-AE22-FA9FEE922DB5}" destId="{A50EDC15-E0A9-44C8-AC92-B1DE4A5E0E6E}" srcOrd="0" destOrd="0" presId="urn:microsoft.com/office/officeart/2018/2/layout/IconVerticalSolidList"/>
    <dgm:cxn modelId="{26B4EB97-1372-46B6-9F1D-49A48FB0E445}" type="presParOf" srcId="{1E5EC712-291F-40F7-AE22-FA9FEE922DB5}" destId="{A29D4EFB-3141-48F0-AAF8-215A62F24359}" srcOrd="1" destOrd="0" presId="urn:microsoft.com/office/officeart/2018/2/layout/IconVerticalSolidList"/>
    <dgm:cxn modelId="{9325BB8A-BB0A-4CEA-B055-726E00BA8937}" type="presParOf" srcId="{1E5EC712-291F-40F7-AE22-FA9FEE922DB5}" destId="{3E8D24D4-92C8-4535-B0E7-34F0CF3D08EE}" srcOrd="2" destOrd="0" presId="urn:microsoft.com/office/officeart/2018/2/layout/IconVerticalSolidList"/>
    <dgm:cxn modelId="{4AD58F31-F4F7-47FA-84A8-D97DE0C3856B}" type="presParOf" srcId="{1E5EC712-291F-40F7-AE22-FA9FEE922DB5}" destId="{8464F25B-36EB-4C44-BC9D-4AFDBDB970D1}" srcOrd="3" destOrd="0" presId="urn:microsoft.com/office/officeart/2018/2/layout/IconVerticalSolidList"/>
    <dgm:cxn modelId="{F3829931-0416-4762-A185-DC8CB146E1F1}" type="presParOf" srcId="{0D21B086-A703-4D11-AC98-40AB2CA5BE61}" destId="{8A4CFE33-E426-48E3-A687-E730343B9C7A}" srcOrd="3" destOrd="0" presId="urn:microsoft.com/office/officeart/2018/2/layout/IconVerticalSolidList"/>
    <dgm:cxn modelId="{6DA66061-557F-4284-98B4-E7574D1BB0C7}" type="presParOf" srcId="{0D21B086-A703-4D11-AC98-40AB2CA5BE61}" destId="{01E56372-D89C-41C4-B6C6-FED21713A265}" srcOrd="4" destOrd="0" presId="urn:microsoft.com/office/officeart/2018/2/layout/IconVerticalSolidList"/>
    <dgm:cxn modelId="{979A934D-4891-490C-9C36-6F4329630825}" type="presParOf" srcId="{01E56372-D89C-41C4-B6C6-FED21713A265}" destId="{BF676746-A742-43A9-8244-5062376BC790}" srcOrd="0" destOrd="0" presId="urn:microsoft.com/office/officeart/2018/2/layout/IconVerticalSolidList"/>
    <dgm:cxn modelId="{8A0E57FA-D4E1-4302-826A-4B47681E40FE}" type="presParOf" srcId="{01E56372-D89C-41C4-B6C6-FED21713A265}" destId="{B7A86C59-13AB-469E-B32B-BD1DBBB8C0BF}" srcOrd="1" destOrd="0" presId="urn:microsoft.com/office/officeart/2018/2/layout/IconVerticalSolidList"/>
    <dgm:cxn modelId="{0829022D-6FBB-4618-9321-E5337BB338D8}" type="presParOf" srcId="{01E56372-D89C-41C4-B6C6-FED21713A265}" destId="{34312FAA-96DF-47A0-AD52-8B8995A63A33}" srcOrd="2" destOrd="0" presId="urn:microsoft.com/office/officeart/2018/2/layout/IconVerticalSolidList"/>
    <dgm:cxn modelId="{BD128C27-1FD0-4228-B320-B12AEC209E8D}" type="presParOf" srcId="{01E56372-D89C-41C4-B6C6-FED21713A265}" destId="{F8AFCAC3-98AC-4F87-AECF-CEF8D4EE8608}" srcOrd="3" destOrd="0" presId="urn:microsoft.com/office/officeart/2018/2/layout/IconVerticalSolidList"/>
    <dgm:cxn modelId="{3EC7BAFB-9013-479B-9452-BA4333A260F6}" type="presParOf" srcId="{0D21B086-A703-4D11-AC98-40AB2CA5BE61}" destId="{4C76E0A9-76CD-460E-8920-925C31D1E23E}" srcOrd="5" destOrd="0" presId="urn:microsoft.com/office/officeart/2018/2/layout/IconVerticalSolidList"/>
    <dgm:cxn modelId="{14E94106-5EED-4944-97D5-C3A88DA5F435}" type="presParOf" srcId="{0D21B086-A703-4D11-AC98-40AB2CA5BE61}" destId="{42B2AE4C-209E-4019-9743-B78895DE0313}" srcOrd="6" destOrd="0" presId="urn:microsoft.com/office/officeart/2018/2/layout/IconVerticalSolidList"/>
    <dgm:cxn modelId="{39CA8599-2DE5-4730-9B61-258B555A82B4}" type="presParOf" srcId="{42B2AE4C-209E-4019-9743-B78895DE0313}" destId="{A69A816D-62CA-44DE-B333-D85C00200DC9}" srcOrd="0" destOrd="0" presId="urn:microsoft.com/office/officeart/2018/2/layout/IconVerticalSolidList"/>
    <dgm:cxn modelId="{349AF65A-79D3-4693-B2E1-76E812A22659}" type="presParOf" srcId="{42B2AE4C-209E-4019-9743-B78895DE0313}" destId="{9AEFA3CF-E36D-4B38-B9F7-B05F0D178DC9}" srcOrd="1" destOrd="0" presId="urn:microsoft.com/office/officeart/2018/2/layout/IconVerticalSolidList"/>
    <dgm:cxn modelId="{D97B9859-EA9B-4F34-9B1D-82106558B892}" type="presParOf" srcId="{42B2AE4C-209E-4019-9743-B78895DE0313}" destId="{80037124-C881-4D99-8742-45295CD886B5}" srcOrd="2" destOrd="0" presId="urn:microsoft.com/office/officeart/2018/2/layout/IconVerticalSolidList"/>
    <dgm:cxn modelId="{D56C43EC-B911-485D-9C2B-06814D419B4F}" type="presParOf" srcId="{42B2AE4C-209E-4019-9743-B78895DE0313}" destId="{465719DD-6B69-4369-AD5A-609353020A08}" srcOrd="3" destOrd="0" presId="urn:microsoft.com/office/officeart/2018/2/layout/IconVerticalSolidList"/>
    <dgm:cxn modelId="{2DA49E04-7FB2-4A06-B475-7FD39672F0E6}" type="presParOf" srcId="{0D21B086-A703-4D11-AC98-40AB2CA5BE61}" destId="{A2E06F6F-4073-4FC4-8959-9F85DE2389DA}" srcOrd="7" destOrd="0" presId="urn:microsoft.com/office/officeart/2018/2/layout/IconVerticalSolidList"/>
    <dgm:cxn modelId="{D68FD41A-2F4C-4615-BAA0-E3AD92C882B6}" type="presParOf" srcId="{0D21B086-A703-4D11-AC98-40AB2CA5BE61}" destId="{D7E22937-378E-445C-B3E8-5F9FD58E43B4}" srcOrd="8" destOrd="0" presId="urn:microsoft.com/office/officeart/2018/2/layout/IconVerticalSolidList"/>
    <dgm:cxn modelId="{4B2D9230-AE9C-4785-BE09-90E02DD2E14A}" type="presParOf" srcId="{D7E22937-378E-445C-B3E8-5F9FD58E43B4}" destId="{0D98623A-2F74-42E3-9326-8863E2718A9A}" srcOrd="0" destOrd="0" presId="urn:microsoft.com/office/officeart/2018/2/layout/IconVerticalSolidList"/>
    <dgm:cxn modelId="{A045D905-5874-4EE0-AC53-283CE1C99B8C}" type="presParOf" srcId="{D7E22937-378E-445C-B3E8-5F9FD58E43B4}" destId="{74A65B4B-E8B4-40F3-9483-31E0F1C9F60F}" srcOrd="1" destOrd="0" presId="urn:microsoft.com/office/officeart/2018/2/layout/IconVerticalSolidList"/>
    <dgm:cxn modelId="{32E8A8A5-B370-49BE-91A8-A2B2509FB761}" type="presParOf" srcId="{D7E22937-378E-445C-B3E8-5F9FD58E43B4}" destId="{EB0AFF2C-609E-4D3E-BA35-78E2D86C7AFE}" srcOrd="2" destOrd="0" presId="urn:microsoft.com/office/officeart/2018/2/layout/IconVerticalSolidList"/>
    <dgm:cxn modelId="{6756C436-A78F-48D9-BCBA-6421C0357A46}" type="presParOf" srcId="{D7E22937-378E-445C-B3E8-5F9FD58E43B4}" destId="{53A98FCB-F276-464E-8C95-C6F9FD42E6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70A603-7249-466B-86DB-998A9ACCBB3A}"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4859AEC1-86F7-40CF-9E58-7C963FDF1DF2}">
      <dgm:prSet/>
      <dgm:spPr/>
      <dgm:t>
        <a:bodyPr/>
        <a:lstStyle/>
        <a:p>
          <a:pPr>
            <a:lnSpc>
              <a:spcPct val="100000"/>
            </a:lnSpc>
            <a:defRPr cap="all"/>
          </a:pPr>
          <a:r>
            <a:rPr lang="en-GB"/>
            <a:t>Encryption at rest and in transit</a:t>
          </a:r>
          <a:endParaRPr lang="en-US"/>
        </a:p>
      </dgm:t>
    </dgm:pt>
    <dgm:pt modelId="{DC530407-A945-41C6-8F3E-923DA18A3957}" type="parTrans" cxnId="{9BAEB657-D620-43E5-B3C5-DDBE9940EF54}">
      <dgm:prSet/>
      <dgm:spPr/>
      <dgm:t>
        <a:bodyPr/>
        <a:lstStyle/>
        <a:p>
          <a:endParaRPr lang="en-US"/>
        </a:p>
      </dgm:t>
    </dgm:pt>
    <dgm:pt modelId="{B370725F-5687-4D3C-A717-976BDDB48AF8}" type="sibTrans" cxnId="{9BAEB657-D620-43E5-B3C5-DDBE9940EF54}">
      <dgm:prSet/>
      <dgm:spPr/>
      <dgm:t>
        <a:bodyPr/>
        <a:lstStyle/>
        <a:p>
          <a:endParaRPr lang="en-US"/>
        </a:p>
      </dgm:t>
    </dgm:pt>
    <dgm:pt modelId="{87268DA3-9847-42E1-A55F-A45FC5B0E035}">
      <dgm:prSet/>
      <dgm:spPr/>
      <dgm:t>
        <a:bodyPr/>
        <a:lstStyle/>
        <a:p>
          <a:pPr>
            <a:lnSpc>
              <a:spcPct val="100000"/>
            </a:lnSpc>
            <a:defRPr cap="all"/>
          </a:pPr>
          <a:r>
            <a:rPr lang="en-GB"/>
            <a:t>Backup and Recovery plan</a:t>
          </a:r>
          <a:endParaRPr lang="en-US"/>
        </a:p>
      </dgm:t>
    </dgm:pt>
    <dgm:pt modelId="{B529D1B2-C5DF-481D-B6AC-A6A61F31A92F}" type="parTrans" cxnId="{0738AB41-FFC8-455B-ACD1-AB80861E3311}">
      <dgm:prSet/>
      <dgm:spPr/>
      <dgm:t>
        <a:bodyPr/>
        <a:lstStyle/>
        <a:p>
          <a:endParaRPr lang="en-US"/>
        </a:p>
      </dgm:t>
    </dgm:pt>
    <dgm:pt modelId="{585AF60B-77AD-4BCC-9D96-BB96261C066B}" type="sibTrans" cxnId="{0738AB41-FFC8-455B-ACD1-AB80861E3311}">
      <dgm:prSet/>
      <dgm:spPr/>
      <dgm:t>
        <a:bodyPr/>
        <a:lstStyle/>
        <a:p>
          <a:endParaRPr lang="en-US"/>
        </a:p>
      </dgm:t>
    </dgm:pt>
    <dgm:pt modelId="{BC76E4CD-9FE9-4E8A-8571-D719297CFA7C}">
      <dgm:prSet/>
      <dgm:spPr/>
      <dgm:t>
        <a:bodyPr/>
        <a:lstStyle/>
        <a:p>
          <a:pPr>
            <a:lnSpc>
              <a:spcPct val="100000"/>
            </a:lnSpc>
            <a:defRPr cap="all"/>
          </a:pPr>
          <a:r>
            <a:rPr lang="en-GB"/>
            <a:t>Access control</a:t>
          </a:r>
          <a:endParaRPr lang="en-US"/>
        </a:p>
      </dgm:t>
    </dgm:pt>
    <dgm:pt modelId="{02B0C179-0D92-4046-ACAC-D277000B187C}" type="parTrans" cxnId="{91FB9594-896A-48C1-8DFC-C3E064DB37BB}">
      <dgm:prSet/>
      <dgm:spPr/>
      <dgm:t>
        <a:bodyPr/>
        <a:lstStyle/>
        <a:p>
          <a:endParaRPr lang="en-US"/>
        </a:p>
      </dgm:t>
    </dgm:pt>
    <dgm:pt modelId="{BD746913-F369-4E31-973E-2B8E2857687B}" type="sibTrans" cxnId="{91FB9594-896A-48C1-8DFC-C3E064DB37BB}">
      <dgm:prSet/>
      <dgm:spPr/>
      <dgm:t>
        <a:bodyPr/>
        <a:lstStyle/>
        <a:p>
          <a:endParaRPr lang="en-US"/>
        </a:p>
      </dgm:t>
    </dgm:pt>
    <dgm:pt modelId="{4E99CB65-0639-4EEE-9118-E95EE23032CB}">
      <dgm:prSet/>
      <dgm:spPr/>
      <dgm:t>
        <a:bodyPr/>
        <a:lstStyle/>
        <a:p>
          <a:pPr>
            <a:lnSpc>
              <a:spcPct val="100000"/>
            </a:lnSpc>
            <a:defRPr cap="all"/>
          </a:pPr>
          <a:r>
            <a:rPr lang="en-GB"/>
            <a:t>Auditing</a:t>
          </a:r>
          <a:endParaRPr lang="en-US"/>
        </a:p>
      </dgm:t>
    </dgm:pt>
    <dgm:pt modelId="{DB51B939-D564-40A1-9473-F54F80D28556}" type="parTrans" cxnId="{09D09E30-7C2A-4F8A-BCA6-2BDBF51FD6ED}">
      <dgm:prSet/>
      <dgm:spPr/>
      <dgm:t>
        <a:bodyPr/>
        <a:lstStyle/>
        <a:p>
          <a:endParaRPr lang="en-US"/>
        </a:p>
      </dgm:t>
    </dgm:pt>
    <dgm:pt modelId="{D027C82F-C670-46A9-88A1-6BD1DD4265F5}" type="sibTrans" cxnId="{09D09E30-7C2A-4F8A-BCA6-2BDBF51FD6ED}">
      <dgm:prSet/>
      <dgm:spPr/>
      <dgm:t>
        <a:bodyPr/>
        <a:lstStyle/>
        <a:p>
          <a:endParaRPr lang="en-US"/>
        </a:p>
      </dgm:t>
    </dgm:pt>
    <dgm:pt modelId="{1485199B-E925-4337-A470-0094781C2254}">
      <dgm:prSet/>
      <dgm:spPr/>
      <dgm:t>
        <a:bodyPr/>
        <a:lstStyle/>
        <a:p>
          <a:pPr>
            <a:lnSpc>
              <a:spcPct val="100000"/>
            </a:lnSpc>
            <a:defRPr cap="all"/>
          </a:pPr>
          <a:r>
            <a:rPr lang="en-GB"/>
            <a:t>Integrity Validation</a:t>
          </a:r>
          <a:endParaRPr lang="en-US"/>
        </a:p>
      </dgm:t>
    </dgm:pt>
    <dgm:pt modelId="{F5E2927B-5488-4914-AA74-2F0298BACA19}" type="parTrans" cxnId="{BFF29DED-D9EB-48AD-92C9-D72B6E3ABCAE}">
      <dgm:prSet/>
      <dgm:spPr/>
      <dgm:t>
        <a:bodyPr/>
        <a:lstStyle/>
        <a:p>
          <a:endParaRPr lang="en-US"/>
        </a:p>
      </dgm:t>
    </dgm:pt>
    <dgm:pt modelId="{81E49B3D-BFF9-4B03-B242-2B475DB13211}" type="sibTrans" cxnId="{BFF29DED-D9EB-48AD-92C9-D72B6E3ABCAE}">
      <dgm:prSet/>
      <dgm:spPr/>
      <dgm:t>
        <a:bodyPr/>
        <a:lstStyle/>
        <a:p>
          <a:endParaRPr lang="en-US"/>
        </a:p>
      </dgm:t>
    </dgm:pt>
    <dgm:pt modelId="{2535FE70-A79D-4C81-9722-A35F60154742}">
      <dgm:prSet/>
      <dgm:spPr/>
      <dgm:t>
        <a:bodyPr/>
        <a:lstStyle/>
        <a:p>
          <a:pPr>
            <a:lnSpc>
              <a:spcPct val="100000"/>
            </a:lnSpc>
            <a:defRPr cap="all"/>
          </a:pPr>
          <a:r>
            <a:rPr lang="en-GB"/>
            <a:t>Physical security</a:t>
          </a:r>
          <a:endParaRPr lang="en-US"/>
        </a:p>
      </dgm:t>
    </dgm:pt>
    <dgm:pt modelId="{98FE3D4A-F396-4C70-957D-925CE7B55A6E}" type="parTrans" cxnId="{A5D69938-CFEB-4BAD-A2DE-D2B880EBBBE1}">
      <dgm:prSet/>
      <dgm:spPr/>
      <dgm:t>
        <a:bodyPr/>
        <a:lstStyle/>
        <a:p>
          <a:endParaRPr lang="en-US"/>
        </a:p>
      </dgm:t>
    </dgm:pt>
    <dgm:pt modelId="{FFC899AE-196A-406B-9B36-12320A3311B5}" type="sibTrans" cxnId="{A5D69938-CFEB-4BAD-A2DE-D2B880EBBBE1}">
      <dgm:prSet/>
      <dgm:spPr/>
      <dgm:t>
        <a:bodyPr/>
        <a:lstStyle/>
        <a:p>
          <a:endParaRPr lang="en-US"/>
        </a:p>
      </dgm:t>
    </dgm:pt>
    <dgm:pt modelId="{1F14C1BA-8EE3-4905-B69C-EE23CFA73D41}" type="pres">
      <dgm:prSet presAssocID="{2270A603-7249-466B-86DB-998A9ACCBB3A}" presName="root" presStyleCnt="0">
        <dgm:presLayoutVars>
          <dgm:dir/>
          <dgm:resizeHandles val="exact"/>
        </dgm:presLayoutVars>
      </dgm:prSet>
      <dgm:spPr/>
    </dgm:pt>
    <dgm:pt modelId="{88C3DF15-77B3-4F89-9251-57D4700472D4}" type="pres">
      <dgm:prSet presAssocID="{4859AEC1-86F7-40CF-9E58-7C963FDF1DF2}" presName="compNode" presStyleCnt="0"/>
      <dgm:spPr/>
    </dgm:pt>
    <dgm:pt modelId="{7015534A-4750-41E4-85E3-0D1F0A92B515}" type="pres">
      <dgm:prSet presAssocID="{4859AEC1-86F7-40CF-9E58-7C963FDF1DF2}" presName="iconBgRect" presStyleLbl="bgShp" presStyleIdx="0" presStyleCnt="6"/>
      <dgm:spPr>
        <a:prstGeom prst="round2DiagRect">
          <a:avLst/>
        </a:prstGeom>
        <a:solidFill>
          <a:schemeClr val="bg2"/>
        </a:solidFill>
      </dgm:spPr>
    </dgm:pt>
    <dgm:pt modelId="{E727C7C4-AC97-47EB-A730-3610B94E0B45}" type="pres">
      <dgm:prSet presAssocID="{4859AEC1-86F7-40CF-9E58-7C963FDF1DF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D771784F-B668-4BD3-A113-BB8A11682311}" type="pres">
      <dgm:prSet presAssocID="{4859AEC1-86F7-40CF-9E58-7C963FDF1DF2}" presName="spaceRect" presStyleCnt="0"/>
      <dgm:spPr/>
    </dgm:pt>
    <dgm:pt modelId="{94971BAD-8F36-4487-AFF9-AF6600669967}" type="pres">
      <dgm:prSet presAssocID="{4859AEC1-86F7-40CF-9E58-7C963FDF1DF2}" presName="textRect" presStyleLbl="revTx" presStyleIdx="0" presStyleCnt="6">
        <dgm:presLayoutVars>
          <dgm:chMax val="1"/>
          <dgm:chPref val="1"/>
        </dgm:presLayoutVars>
      </dgm:prSet>
      <dgm:spPr/>
    </dgm:pt>
    <dgm:pt modelId="{EDF36590-C6A5-4210-94FA-69A95D1035C5}" type="pres">
      <dgm:prSet presAssocID="{B370725F-5687-4D3C-A717-976BDDB48AF8}" presName="sibTrans" presStyleCnt="0"/>
      <dgm:spPr/>
    </dgm:pt>
    <dgm:pt modelId="{C24C59EB-D903-4EEF-B0F3-0115FF8B637B}" type="pres">
      <dgm:prSet presAssocID="{87268DA3-9847-42E1-A55F-A45FC5B0E035}" presName="compNode" presStyleCnt="0"/>
      <dgm:spPr/>
    </dgm:pt>
    <dgm:pt modelId="{8FC7B54C-DB96-4840-A995-3FB2C5A35DD5}" type="pres">
      <dgm:prSet presAssocID="{87268DA3-9847-42E1-A55F-A45FC5B0E035}" presName="iconBgRect" presStyleLbl="bgShp" presStyleIdx="1" presStyleCnt="6"/>
      <dgm:spPr>
        <a:prstGeom prst="round2DiagRect">
          <a:avLst/>
        </a:prstGeom>
        <a:solidFill>
          <a:schemeClr val="bg2"/>
        </a:solidFill>
      </dgm:spPr>
    </dgm:pt>
    <dgm:pt modelId="{405C7137-B4A3-4750-93C9-80DD5AEBF71E}" type="pres">
      <dgm:prSet presAssocID="{87268DA3-9847-42E1-A55F-A45FC5B0E03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each umbrella"/>
        </a:ext>
      </dgm:extLst>
    </dgm:pt>
    <dgm:pt modelId="{3622F404-7A07-4D30-96E1-970CB9A4280C}" type="pres">
      <dgm:prSet presAssocID="{87268DA3-9847-42E1-A55F-A45FC5B0E035}" presName="spaceRect" presStyleCnt="0"/>
      <dgm:spPr/>
    </dgm:pt>
    <dgm:pt modelId="{06469DF7-9F90-48AB-8689-AEDA08712409}" type="pres">
      <dgm:prSet presAssocID="{87268DA3-9847-42E1-A55F-A45FC5B0E035}" presName="textRect" presStyleLbl="revTx" presStyleIdx="1" presStyleCnt="6">
        <dgm:presLayoutVars>
          <dgm:chMax val="1"/>
          <dgm:chPref val="1"/>
        </dgm:presLayoutVars>
      </dgm:prSet>
      <dgm:spPr/>
    </dgm:pt>
    <dgm:pt modelId="{1AE87996-A128-4EED-8CAE-932B4389F91B}" type="pres">
      <dgm:prSet presAssocID="{585AF60B-77AD-4BCC-9D96-BB96261C066B}" presName="sibTrans" presStyleCnt="0"/>
      <dgm:spPr/>
    </dgm:pt>
    <dgm:pt modelId="{F43B2DB9-E826-4B59-9098-0D6125AD72AE}" type="pres">
      <dgm:prSet presAssocID="{BC76E4CD-9FE9-4E8A-8571-D719297CFA7C}" presName="compNode" presStyleCnt="0"/>
      <dgm:spPr/>
    </dgm:pt>
    <dgm:pt modelId="{43FAAF9E-441B-4922-928D-A624D4DB58DB}" type="pres">
      <dgm:prSet presAssocID="{BC76E4CD-9FE9-4E8A-8571-D719297CFA7C}" presName="iconBgRect" presStyleLbl="bgShp" presStyleIdx="2" presStyleCnt="6"/>
      <dgm:spPr>
        <a:prstGeom prst="round2DiagRect">
          <a:avLst/>
        </a:prstGeom>
        <a:solidFill>
          <a:schemeClr val="bg2"/>
        </a:solidFill>
      </dgm:spPr>
    </dgm:pt>
    <dgm:pt modelId="{2F7E2D1D-0F74-439B-90E5-E92C9CBFB4C5}" type="pres">
      <dgm:prSet presAssocID="{BC76E4CD-9FE9-4E8A-8571-D719297CFA7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
        </a:ext>
      </dgm:extLst>
    </dgm:pt>
    <dgm:pt modelId="{C710D303-FB39-4F6B-BD97-984187D5B394}" type="pres">
      <dgm:prSet presAssocID="{BC76E4CD-9FE9-4E8A-8571-D719297CFA7C}" presName="spaceRect" presStyleCnt="0"/>
      <dgm:spPr/>
    </dgm:pt>
    <dgm:pt modelId="{8D183878-280A-4C86-8839-9B3E4DB54DD5}" type="pres">
      <dgm:prSet presAssocID="{BC76E4CD-9FE9-4E8A-8571-D719297CFA7C}" presName="textRect" presStyleLbl="revTx" presStyleIdx="2" presStyleCnt="6">
        <dgm:presLayoutVars>
          <dgm:chMax val="1"/>
          <dgm:chPref val="1"/>
        </dgm:presLayoutVars>
      </dgm:prSet>
      <dgm:spPr/>
    </dgm:pt>
    <dgm:pt modelId="{2AF46550-8E10-4B0A-A180-D1F58C25C034}" type="pres">
      <dgm:prSet presAssocID="{BD746913-F369-4E31-973E-2B8E2857687B}" presName="sibTrans" presStyleCnt="0"/>
      <dgm:spPr/>
    </dgm:pt>
    <dgm:pt modelId="{A5102D2E-A9E7-4390-B902-4FA9B29AA1F3}" type="pres">
      <dgm:prSet presAssocID="{4E99CB65-0639-4EEE-9118-E95EE23032CB}" presName="compNode" presStyleCnt="0"/>
      <dgm:spPr/>
    </dgm:pt>
    <dgm:pt modelId="{711B2BF2-9006-4455-BD20-2988C9D8573D}" type="pres">
      <dgm:prSet presAssocID="{4E99CB65-0639-4EEE-9118-E95EE23032CB}" presName="iconBgRect" presStyleLbl="bgShp" presStyleIdx="3" presStyleCnt="6"/>
      <dgm:spPr>
        <a:prstGeom prst="round2DiagRect">
          <a:avLst/>
        </a:prstGeom>
        <a:solidFill>
          <a:schemeClr val="bg2"/>
        </a:solidFill>
      </dgm:spPr>
    </dgm:pt>
    <dgm:pt modelId="{B6D27506-4456-4852-BF69-027B599B7E80}" type="pres">
      <dgm:prSet presAssocID="{4E99CB65-0639-4EEE-9118-E95EE23032C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Eye"/>
        </a:ext>
      </dgm:extLst>
    </dgm:pt>
    <dgm:pt modelId="{6F2243FE-C989-4225-AB4E-24A61A6FD83D}" type="pres">
      <dgm:prSet presAssocID="{4E99CB65-0639-4EEE-9118-E95EE23032CB}" presName="spaceRect" presStyleCnt="0"/>
      <dgm:spPr/>
    </dgm:pt>
    <dgm:pt modelId="{B310D6E3-C0AE-465F-9EC3-607666EDD3B3}" type="pres">
      <dgm:prSet presAssocID="{4E99CB65-0639-4EEE-9118-E95EE23032CB}" presName="textRect" presStyleLbl="revTx" presStyleIdx="3" presStyleCnt="6">
        <dgm:presLayoutVars>
          <dgm:chMax val="1"/>
          <dgm:chPref val="1"/>
        </dgm:presLayoutVars>
      </dgm:prSet>
      <dgm:spPr/>
    </dgm:pt>
    <dgm:pt modelId="{1C0C7F67-D307-4F36-B6A2-4CAB259D3911}" type="pres">
      <dgm:prSet presAssocID="{D027C82F-C670-46A9-88A1-6BD1DD4265F5}" presName="sibTrans" presStyleCnt="0"/>
      <dgm:spPr/>
    </dgm:pt>
    <dgm:pt modelId="{BE7C7FE5-53E5-4837-94F1-4917CB5B7E4C}" type="pres">
      <dgm:prSet presAssocID="{1485199B-E925-4337-A470-0094781C2254}" presName="compNode" presStyleCnt="0"/>
      <dgm:spPr/>
    </dgm:pt>
    <dgm:pt modelId="{03AF4362-D622-4FB0-B83A-EDC48FBF29CB}" type="pres">
      <dgm:prSet presAssocID="{1485199B-E925-4337-A470-0094781C2254}" presName="iconBgRect" presStyleLbl="bgShp" presStyleIdx="4" presStyleCnt="6"/>
      <dgm:spPr>
        <a:prstGeom prst="round2DiagRect">
          <a:avLst/>
        </a:prstGeom>
        <a:solidFill>
          <a:schemeClr val="bg2"/>
        </a:solidFill>
      </dgm:spPr>
    </dgm:pt>
    <dgm:pt modelId="{85CE453A-1ECC-4E3D-8464-5DC25B129886}" type="pres">
      <dgm:prSet presAssocID="{1485199B-E925-4337-A470-0094781C225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ecklist"/>
        </a:ext>
      </dgm:extLst>
    </dgm:pt>
    <dgm:pt modelId="{39DD007A-8BBF-48E0-B144-9D14F8246D40}" type="pres">
      <dgm:prSet presAssocID="{1485199B-E925-4337-A470-0094781C2254}" presName="spaceRect" presStyleCnt="0"/>
      <dgm:spPr/>
    </dgm:pt>
    <dgm:pt modelId="{5C95CDB3-61A5-482A-BA92-7C7EB3D825D1}" type="pres">
      <dgm:prSet presAssocID="{1485199B-E925-4337-A470-0094781C2254}" presName="textRect" presStyleLbl="revTx" presStyleIdx="4" presStyleCnt="6">
        <dgm:presLayoutVars>
          <dgm:chMax val="1"/>
          <dgm:chPref val="1"/>
        </dgm:presLayoutVars>
      </dgm:prSet>
      <dgm:spPr/>
    </dgm:pt>
    <dgm:pt modelId="{CCF23373-9165-48DA-8093-2D0AD4B53D31}" type="pres">
      <dgm:prSet presAssocID="{81E49B3D-BFF9-4B03-B242-2B475DB13211}" presName="sibTrans" presStyleCnt="0"/>
      <dgm:spPr/>
    </dgm:pt>
    <dgm:pt modelId="{381E51E5-4BD6-4BAD-BE39-F1DF5F916891}" type="pres">
      <dgm:prSet presAssocID="{2535FE70-A79D-4C81-9722-A35F60154742}" presName="compNode" presStyleCnt="0"/>
      <dgm:spPr/>
    </dgm:pt>
    <dgm:pt modelId="{632FD122-986C-4F6B-A3E2-C77E7D5D29DE}" type="pres">
      <dgm:prSet presAssocID="{2535FE70-A79D-4C81-9722-A35F60154742}" presName="iconBgRect" presStyleLbl="bgShp" presStyleIdx="5" presStyleCnt="6"/>
      <dgm:spPr>
        <a:prstGeom prst="round2DiagRect">
          <a:avLst/>
        </a:prstGeom>
        <a:solidFill>
          <a:schemeClr val="bg2"/>
        </a:solidFill>
      </dgm:spPr>
    </dgm:pt>
    <dgm:pt modelId="{960A661C-B92D-4B33-BCE3-A1530955CC91}" type="pres">
      <dgm:prSet presAssocID="{2535FE70-A79D-4C81-9722-A35F6015474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ecurity Camera Sign"/>
        </a:ext>
      </dgm:extLst>
    </dgm:pt>
    <dgm:pt modelId="{DE91B131-69BB-49FA-9966-B811648E69B3}" type="pres">
      <dgm:prSet presAssocID="{2535FE70-A79D-4C81-9722-A35F60154742}" presName="spaceRect" presStyleCnt="0"/>
      <dgm:spPr/>
    </dgm:pt>
    <dgm:pt modelId="{A7C2DD20-F3AD-4DA5-91FD-44288E488548}" type="pres">
      <dgm:prSet presAssocID="{2535FE70-A79D-4C81-9722-A35F60154742}" presName="textRect" presStyleLbl="revTx" presStyleIdx="5" presStyleCnt="6">
        <dgm:presLayoutVars>
          <dgm:chMax val="1"/>
          <dgm:chPref val="1"/>
        </dgm:presLayoutVars>
      </dgm:prSet>
      <dgm:spPr/>
    </dgm:pt>
  </dgm:ptLst>
  <dgm:cxnLst>
    <dgm:cxn modelId="{CEA2DB2C-460C-4F20-A466-64CFDDF9FC76}" type="presOf" srcId="{2535FE70-A79D-4C81-9722-A35F60154742}" destId="{A7C2DD20-F3AD-4DA5-91FD-44288E488548}" srcOrd="0" destOrd="0" presId="urn:microsoft.com/office/officeart/2018/5/layout/IconCircleLabelList"/>
    <dgm:cxn modelId="{09D09E30-7C2A-4F8A-BCA6-2BDBF51FD6ED}" srcId="{2270A603-7249-466B-86DB-998A9ACCBB3A}" destId="{4E99CB65-0639-4EEE-9118-E95EE23032CB}" srcOrd="3" destOrd="0" parTransId="{DB51B939-D564-40A1-9473-F54F80D28556}" sibTransId="{D027C82F-C670-46A9-88A1-6BD1DD4265F5}"/>
    <dgm:cxn modelId="{771ECD37-BB0C-4761-9BF7-8C390CC6E611}" type="presOf" srcId="{1485199B-E925-4337-A470-0094781C2254}" destId="{5C95CDB3-61A5-482A-BA92-7C7EB3D825D1}" srcOrd="0" destOrd="0" presId="urn:microsoft.com/office/officeart/2018/5/layout/IconCircleLabelList"/>
    <dgm:cxn modelId="{A5D69938-CFEB-4BAD-A2DE-D2B880EBBBE1}" srcId="{2270A603-7249-466B-86DB-998A9ACCBB3A}" destId="{2535FE70-A79D-4C81-9722-A35F60154742}" srcOrd="5" destOrd="0" parTransId="{98FE3D4A-F396-4C70-957D-925CE7B55A6E}" sibTransId="{FFC899AE-196A-406B-9B36-12320A3311B5}"/>
    <dgm:cxn modelId="{0738AB41-FFC8-455B-ACD1-AB80861E3311}" srcId="{2270A603-7249-466B-86DB-998A9ACCBB3A}" destId="{87268DA3-9847-42E1-A55F-A45FC5B0E035}" srcOrd="1" destOrd="0" parTransId="{B529D1B2-C5DF-481D-B6AC-A6A61F31A92F}" sibTransId="{585AF60B-77AD-4BCC-9D96-BB96261C066B}"/>
    <dgm:cxn modelId="{9BAEB657-D620-43E5-B3C5-DDBE9940EF54}" srcId="{2270A603-7249-466B-86DB-998A9ACCBB3A}" destId="{4859AEC1-86F7-40CF-9E58-7C963FDF1DF2}" srcOrd="0" destOrd="0" parTransId="{DC530407-A945-41C6-8F3E-923DA18A3957}" sibTransId="{B370725F-5687-4D3C-A717-976BDDB48AF8}"/>
    <dgm:cxn modelId="{E468895A-6AA4-4493-9F23-117970F6B7E8}" type="presOf" srcId="{2270A603-7249-466B-86DB-998A9ACCBB3A}" destId="{1F14C1BA-8EE3-4905-B69C-EE23CFA73D41}" srcOrd="0" destOrd="0" presId="urn:microsoft.com/office/officeart/2018/5/layout/IconCircleLabelList"/>
    <dgm:cxn modelId="{91FB9594-896A-48C1-8DFC-C3E064DB37BB}" srcId="{2270A603-7249-466B-86DB-998A9ACCBB3A}" destId="{BC76E4CD-9FE9-4E8A-8571-D719297CFA7C}" srcOrd="2" destOrd="0" parTransId="{02B0C179-0D92-4046-ACAC-D277000B187C}" sibTransId="{BD746913-F369-4E31-973E-2B8E2857687B}"/>
    <dgm:cxn modelId="{F9FFFEBA-19DF-498B-8F61-B5DBF731E03B}" type="presOf" srcId="{4E99CB65-0639-4EEE-9118-E95EE23032CB}" destId="{B310D6E3-C0AE-465F-9EC3-607666EDD3B3}" srcOrd="0" destOrd="0" presId="urn:microsoft.com/office/officeart/2018/5/layout/IconCircleLabelList"/>
    <dgm:cxn modelId="{E50D4EC1-5E5D-4A4B-A784-6FCC245AB264}" type="presOf" srcId="{BC76E4CD-9FE9-4E8A-8571-D719297CFA7C}" destId="{8D183878-280A-4C86-8839-9B3E4DB54DD5}" srcOrd="0" destOrd="0" presId="urn:microsoft.com/office/officeart/2018/5/layout/IconCircleLabelList"/>
    <dgm:cxn modelId="{4F4A6ED9-DB40-40DA-A75A-FA4ACF6E82F9}" type="presOf" srcId="{4859AEC1-86F7-40CF-9E58-7C963FDF1DF2}" destId="{94971BAD-8F36-4487-AFF9-AF6600669967}" srcOrd="0" destOrd="0" presId="urn:microsoft.com/office/officeart/2018/5/layout/IconCircleLabelList"/>
    <dgm:cxn modelId="{5A33C4DF-80CF-494E-9DB4-7ED7A81D5384}" type="presOf" srcId="{87268DA3-9847-42E1-A55F-A45FC5B0E035}" destId="{06469DF7-9F90-48AB-8689-AEDA08712409}" srcOrd="0" destOrd="0" presId="urn:microsoft.com/office/officeart/2018/5/layout/IconCircleLabelList"/>
    <dgm:cxn modelId="{BFF29DED-D9EB-48AD-92C9-D72B6E3ABCAE}" srcId="{2270A603-7249-466B-86DB-998A9ACCBB3A}" destId="{1485199B-E925-4337-A470-0094781C2254}" srcOrd="4" destOrd="0" parTransId="{F5E2927B-5488-4914-AA74-2F0298BACA19}" sibTransId="{81E49B3D-BFF9-4B03-B242-2B475DB13211}"/>
    <dgm:cxn modelId="{912555F6-319F-440C-B6A8-C5308D438679}" type="presParOf" srcId="{1F14C1BA-8EE3-4905-B69C-EE23CFA73D41}" destId="{88C3DF15-77B3-4F89-9251-57D4700472D4}" srcOrd="0" destOrd="0" presId="urn:microsoft.com/office/officeart/2018/5/layout/IconCircleLabelList"/>
    <dgm:cxn modelId="{9124A74D-A2BE-4BEF-B546-C580E8DF4106}" type="presParOf" srcId="{88C3DF15-77B3-4F89-9251-57D4700472D4}" destId="{7015534A-4750-41E4-85E3-0D1F0A92B515}" srcOrd="0" destOrd="0" presId="urn:microsoft.com/office/officeart/2018/5/layout/IconCircleLabelList"/>
    <dgm:cxn modelId="{4A8B0877-2097-47E4-A48C-2DF212D6254B}" type="presParOf" srcId="{88C3DF15-77B3-4F89-9251-57D4700472D4}" destId="{E727C7C4-AC97-47EB-A730-3610B94E0B45}" srcOrd="1" destOrd="0" presId="urn:microsoft.com/office/officeart/2018/5/layout/IconCircleLabelList"/>
    <dgm:cxn modelId="{B3285CED-6E1C-4594-BA4D-8EEFFE7A0CF0}" type="presParOf" srcId="{88C3DF15-77B3-4F89-9251-57D4700472D4}" destId="{D771784F-B668-4BD3-A113-BB8A11682311}" srcOrd="2" destOrd="0" presId="urn:microsoft.com/office/officeart/2018/5/layout/IconCircleLabelList"/>
    <dgm:cxn modelId="{F27316D3-35C1-4A83-ADAB-A4B3AE55C3AD}" type="presParOf" srcId="{88C3DF15-77B3-4F89-9251-57D4700472D4}" destId="{94971BAD-8F36-4487-AFF9-AF6600669967}" srcOrd="3" destOrd="0" presId="urn:microsoft.com/office/officeart/2018/5/layout/IconCircleLabelList"/>
    <dgm:cxn modelId="{2C7799EF-3F42-4407-80D5-45C91F89CC26}" type="presParOf" srcId="{1F14C1BA-8EE3-4905-B69C-EE23CFA73D41}" destId="{EDF36590-C6A5-4210-94FA-69A95D1035C5}" srcOrd="1" destOrd="0" presId="urn:microsoft.com/office/officeart/2018/5/layout/IconCircleLabelList"/>
    <dgm:cxn modelId="{D0026A19-9C15-4786-8250-AA3041C69588}" type="presParOf" srcId="{1F14C1BA-8EE3-4905-B69C-EE23CFA73D41}" destId="{C24C59EB-D903-4EEF-B0F3-0115FF8B637B}" srcOrd="2" destOrd="0" presId="urn:microsoft.com/office/officeart/2018/5/layout/IconCircleLabelList"/>
    <dgm:cxn modelId="{FA69121A-DB5A-4165-8E23-186193E1F47D}" type="presParOf" srcId="{C24C59EB-D903-4EEF-B0F3-0115FF8B637B}" destId="{8FC7B54C-DB96-4840-A995-3FB2C5A35DD5}" srcOrd="0" destOrd="0" presId="urn:microsoft.com/office/officeart/2018/5/layout/IconCircleLabelList"/>
    <dgm:cxn modelId="{5B8CE473-BED3-48F6-9A1B-4855F7B84902}" type="presParOf" srcId="{C24C59EB-D903-4EEF-B0F3-0115FF8B637B}" destId="{405C7137-B4A3-4750-93C9-80DD5AEBF71E}" srcOrd="1" destOrd="0" presId="urn:microsoft.com/office/officeart/2018/5/layout/IconCircleLabelList"/>
    <dgm:cxn modelId="{D35BE82A-8DDA-4E99-983B-D4F559C6A892}" type="presParOf" srcId="{C24C59EB-D903-4EEF-B0F3-0115FF8B637B}" destId="{3622F404-7A07-4D30-96E1-970CB9A4280C}" srcOrd="2" destOrd="0" presId="urn:microsoft.com/office/officeart/2018/5/layout/IconCircleLabelList"/>
    <dgm:cxn modelId="{AB72282A-51B7-4BFE-9B22-4D8E03B42EF4}" type="presParOf" srcId="{C24C59EB-D903-4EEF-B0F3-0115FF8B637B}" destId="{06469DF7-9F90-48AB-8689-AEDA08712409}" srcOrd="3" destOrd="0" presId="urn:microsoft.com/office/officeart/2018/5/layout/IconCircleLabelList"/>
    <dgm:cxn modelId="{14D5CF03-5E50-4B50-B53A-D100485BE85C}" type="presParOf" srcId="{1F14C1BA-8EE3-4905-B69C-EE23CFA73D41}" destId="{1AE87996-A128-4EED-8CAE-932B4389F91B}" srcOrd="3" destOrd="0" presId="urn:microsoft.com/office/officeart/2018/5/layout/IconCircleLabelList"/>
    <dgm:cxn modelId="{E049D958-2E0E-4389-9419-48DCACA27B12}" type="presParOf" srcId="{1F14C1BA-8EE3-4905-B69C-EE23CFA73D41}" destId="{F43B2DB9-E826-4B59-9098-0D6125AD72AE}" srcOrd="4" destOrd="0" presId="urn:microsoft.com/office/officeart/2018/5/layout/IconCircleLabelList"/>
    <dgm:cxn modelId="{808B220D-348A-4AA0-8ED2-001BF501943A}" type="presParOf" srcId="{F43B2DB9-E826-4B59-9098-0D6125AD72AE}" destId="{43FAAF9E-441B-4922-928D-A624D4DB58DB}" srcOrd="0" destOrd="0" presId="urn:microsoft.com/office/officeart/2018/5/layout/IconCircleLabelList"/>
    <dgm:cxn modelId="{F90B92AC-CE09-4F64-BF9D-3913D839B352}" type="presParOf" srcId="{F43B2DB9-E826-4B59-9098-0D6125AD72AE}" destId="{2F7E2D1D-0F74-439B-90E5-E92C9CBFB4C5}" srcOrd="1" destOrd="0" presId="urn:microsoft.com/office/officeart/2018/5/layout/IconCircleLabelList"/>
    <dgm:cxn modelId="{F436F017-1FD1-4E00-BC5D-263492ACC416}" type="presParOf" srcId="{F43B2DB9-E826-4B59-9098-0D6125AD72AE}" destId="{C710D303-FB39-4F6B-BD97-984187D5B394}" srcOrd="2" destOrd="0" presId="urn:microsoft.com/office/officeart/2018/5/layout/IconCircleLabelList"/>
    <dgm:cxn modelId="{5AF2A52C-10F0-44DE-912F-27937487AA5F}" type="presParOf" srcId="{F43B2DB9-E826-4B59-9098-0D6125AD72AE}" destId="{8D183878-280A-4C86-8839-9B3E4DB54DD5}" srcOrd="3" destOrd="0" presId="urn:microsoft.com/office/officeart/2018/5/layout/IconCircleLabelList"/>
    <dgm:cxn modelId="{E40B3DBB-1D0C-4C78-8B75-A40FE5014A90}" type="presParOf" srcId="{1F14C1BA-8EE3-4905-B69C-EE23CFA73D41}" destId="{2AF46550-8E10-4B0A-A180-D1F58C25C034}" srcOrd="5" destOrd="0" presId="urn:microsoft.com/office/officeart/2018/5/layout/IconCircleLabelList"/>
    <dgm:cxn modelId="{F03B4601-EE5F-41A3-89E6-611CE454820D}" type="presParOf" srcId="{1F14C1BA-8EE3-4905-B69C-EE23CFA73D41}" destId="{A5102D2E-A9E7-4390-B902-4FA9B29AA1F3}" srcOrd="6" destOrd="0" presId="urn:microsoft.com/office/officeart/2018/5/layout/IconCircleLabelList"/>
    <dgm:cxn modelId="{08D830F0-7825-4EB4-BD6A-9093CBBC8E71}" type="presParOf" srcId="{A5102D2E-A9E7-4390-B902-4FA9B29AA1F3}" destId="{711B2BF2-9006-4455-BD20-2988C9D8573D}" srcOrd="0" destOrd="0" presId="urn:microsoft.com/office/officeart/2018/5/layout/IconCircleLabelList"/>
    <dgm:cxn modelId="{C0C022D0-6230-4106-83DE-AC4E6D14181D}" type="presParOf" srcId="{A5102D2E-A9E7-4390-B902-4FA9B29AA1F3}" destId="{B6D27506-4456-4852-BF69-027B599B7E80}" srcOrd="1" destOrd="0" presId="urn:microsoft.com/office/officeart/2018/5/layout/IconCircleLabelList"/>
    <dgm:cxn modelId="{F2112616-E231-4FC8-BA4E-E668FF0C54F5}" type="presParOf" srcId="{A5102D2E-A9E7-4390-B902-4FA9B29AA1F3}" destId="{6F2243FE-C989-4225-AB4E-24A61A6FD83D}" srcOrd="2" destOrd="0" presId="urn:microsoft.com/office/officeart/2018/5/layout/IconCircleLabelList"/>
    <dgm:cxn modelId="{6257AC2A-5AC2-4B23-A0D3-3F01D933AA61}" type="presParOf" srcId="{A5102D2E-A9E7-4390-B902-4FA9B29AA1F3}" destId="{B310D6E3-C0AE-465F-9EC3-607666EDD3B3}" srcOrd="3" destOrd="0" presId="urn:microsoft.com/office/officeart/2018/5/layout/IconCircleLabelList"/>
    <dgm:cxn modelId="{3522D1F7-C529-40DE-98D4-AEB02BF3BC84}" type="presParOf" srcId="{1F14C1BA-8EE3-4905-B69C-EE23CFA73D41}" destId="{1C0C7F67-D307-4F36-B6A2-4CAB259D3911}" srcOrd="7" destOrd="0" presId="urn:microsoft.com/office/officeart/2018/5/layout/IconCircleLabelList"/>
    <dgm:cxn modelId="{DE3F0879-B305-43C9-9DD0-1A5F9BFF54C0}" type="presParOf" srcId="{1F14C1BA-8EE3-4905-B69C-EE23CFA73D41}" destId="{BE7C7FE5-53E5-4837-94F1-4917CB5B7E4C}" srcOrd="8" destOrd="0" presId="urn:microsoft.com/office/officeart/2018/5/layout/IconCircleLabelList"/>
    <dgm:cxn modelId="{D4467962-B488-4954-A6E6-46285C2E8FDD}" type="presParOf" srcId="{BE7C7FE5-53E5-4837-94F1-4917CB5B7E4C}" destId="{03AF4362-D622-4FB0-B83A-EDC48FBF29CB}" srcOrd="0" destOrd="0" presId="urn:microsoft.com/office/officeart/2018/5/layout/IconCircleLabelList"/>
    <dgm:cxn modelId="{A7866A43-60C1-416A-9477-9D892BFB5570}" type="presParOf" srcId="{BE7C7FE5-53E5-4837-94F1-4917CB5B7E4C}" destId="{85CE453A-1ECC-4E3D-8464-5DC25B129886}" srcOrd="1" destOrd="0" presId="urn:microsoft.com/office/officeart/2018/5/layout/IconCircleLabelList"/>
    <dgm:cxn modelId="{7DAC6E49-00FF-481B-9DC2-69E8AA9E0C32}" type="presParOf" srcId="{BE7C7FE5-53E5-4837-94F1-4917CB5B7E4C}" destId="{39DD007A-8BBF-48E0-B144-9D14F8246D40}" srcOrd="2" destOrd="0" presId="urn:microsoft.com/office/officeart/2018/5/layout/IconCircleLabelList"/>
    <dgm:cxn modelId="{36BF4F25-CE7A-4C85-90EE-92BAD0FC82DD}" type="presParOf" srcId="{BE7C7FE5-53E5-4837-94F1-4917CB5B7E4C}" destId="{5C95CDB3-61A5-482A-BA92-7C7EB3D825D1}" srcOrd="3" destOrd="0" presId="urn:microsoft.com/office/officeart/2018/5/layout/IconCircleLabelList"/>
    <dgm:cxn modelId="{2853A75E-9DAD-4754-97BE-74236B64F28D}" type="presParOf" srcId="{1F14C1BA-8EE3-4905-B69C-EE23CFA73D41}" destId="{CCF23373-9165-48DA-8093-2D0AD4B53D31}" srcOrd="9" destOrd="0" presId="urn:microsoft.com/office/officeart/2018/5/layout/IconCircleLabelList"/>
    <dgm:cxn modelId="{87E04B9F-BC05-4E68-9A78-D163D105D419}" type="presParOf" srcId="{1F14C1BA-8EE3-4905-B69C-EE23CFA73D41}" destId="{381E51E5-4BD6-4BAD-BE39-F1DF5F916891}" srcOrd="10" destOrd="0" presId="urn:microsoft.com/office/officeart/2018/5/layout/IconCircleLabelList"/>
    <dgm:cxn modelId="{C3BA065B-6CF5-4F04-813C-57E15B04BE8F}" type="presParOf" srcId="{381E51E5-4BD6-4BAD-BE39-F1DF5F916891}" destId="{632FD122-986C-4F6B-A3E2-C77E7D5D29DE}" srcOrd="0" destOrd="0" presId="urn:microsoft.com/office/officeart/2018/5/layout/IconCircleLabelList"/>
    <dgm:cxn modelId="{19E7EA9D-88B5-47EE-97F0-A99A140C24CE}" type="presParOf" srcId="{381E51E5-4BD6-4BAD-BE39-F1DF5F916891}" destId="{960A661C-B92D-4B33-BCE3-A1530955CC91}" srcOrd="1" destOrd="0" presId="urn:microsoft.com/office/officeart/2018/5/layout/IconCircleLabelList"/>
    <dgm:cxn modelId="{189398D7-673B-47CE-90AD-6CF2C88CC424}" type="presParOf" srcId="{381E51E5-4BD6-4BAD-BE39-F1DF5F916891}" destId="{DE91B131-69BB-49FA-9966-B811648E69B3}" srcOrd="2" destOrd="0" presId="urn:microsoft.com/office/officeart/2018/5/layout/IconCircleLabelList"/>
    <dgm:cxn modelId="{FE7D31E3-F918-4860-80C1-4C2CB4B996DD}" type="presParOf" srcId="{381E51E5-4BD6-4BAD-BE39-F1DF5F916891}" destId="{A7C2DD20-F3AD-4DA5-91FD-44288E488548}"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13012A-475C-43EB-BB74-84BD15AAC4B5}"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1DC99D4B-AD2F-41D3-BB09-9EA91995BCB3}">
      <dgm:prSet phldrT="[Text]"/>
      <dgm:spPr/>
      <dgm:t>
        <a:bodyPr/>
        <a:lstStyle/>
        <a:p>
          <a:r>
            <a:rPr lang="en-GB"/>
            <a:t>File Based</a:t>
          </a:r>
          <a:endParaRPr lang="en-US"/>
        </a:p>
      </dgm:t>
    </dgm:pt>
    <dgm:pt modelId="{98B3566A-4D0C-484E-A183-228F45E28277}" type="parTrans" cxnId="{B6A1AC47-4711-4823-80DE-5706E0C9A724}">
      <dgm:prSet/>
      <dgm:spPr/>
      <dgm:t>
        <a:bodyPr/>
        <a:lstStyle/>
        <a:p>
          <a:endParaRPr lang="en-US"/>
        </a:p>
      </dgm:t>
    </dgm:pt>
    <dgm:pt modelId="{9FD33984-3A2B-4136-A279-CEAE6BEB9DAE}" type="sibTrans" cxnId="{B6A1AC47-4711-4823-80DE-5706E0C9A724}">
      <dgm:prSet/>
      <dgm:spPr/>
      <dgm:t>
        <a:bodyPr/>
        <a:lstStyle/>
        <a:p>
          <a:endParaRPr lang="en-US"/>
        </a:p>
      </dgm:t>
    </dgm:pt>
    <dgm:pt modelId="{F8F52120-B28C-4350-9AE9-A22A31AFD15E}">
      <dgm:prSet phldrT="[Text]"/>
      <dgm:spPr/>
      <dgm:t>
        <a:bodyPr/>
        <a:lstStyle/>
        <a:p>
          <a:r>
            <a:rPr lang="en-GB"/>
            <a:t>Drive Based</a:t>
          </a:r>
          <a:endParaRPr lang="en-US"/>
        </a:p>
      </dgm:t>
    </dgm:pt>
    <dgm:pt modelId="{E52EF4C1-DC3F-4F20-9B5A-B49E3AB31C89}" type="parTrans" cxnId="{E5E34AD1-4CB3-4C8F-AC1E-B881110537CD}">
      <dgm:prSet/>
      <dgm:spPr/>
      <dgm:t>
        <a:bodyPr/>
        <a:lstStyle/>
        <a:p>
          <a:endParaRPr lang="en-US"/>
        </a:p>
      </dgm:t>
    </dgm:pt>
    <dgm:pt modelId="{C9E0B2F5-117F-4B1D-B8A7-4078E6CF2A54}" type="sibTrans" cxnId="{E5E34AD1-4CB3-4C8F-AC1E-B881110537CD}">
      <dgm:prSet/>
      <dgm:spPr/>
      <dgm:t>
        <a:bodyPr/>
        <a:lstStyle/>
        <a:p>
          <a:endParaRPr lang="en-US"/>
        </a:p>
      </dgm:t>
    </dgm:pt>
    <dgm:pt modelId="{A9AAB600-01B4-4C4A-BC39-44CA519292E4}" type="pres">
      <dgm:prSet presAssocID="{6913012A-475C-43EB-BB74-84BD15AAC4B5}" presName="Name0" presStyleCnt="0">
        <dgm:presLayoutVars>
          <dgm:dir/>
          <dgm:resizeHandles val="exact"/>
        </dgm:presLayoutVars>
      </dgm:prSet>
      <dgm:spPr/>
    </dgm:pt>
    <dgm:pt modelId="{2FE3966B-E89A-4110-8AAA-D6A1F8A661D2}" type="pres">
      <dgm:prSet presAssocID="{1DC99D4B-AD2F-41D3-BB09-9EA91995BCB3}" presName="compNode" presStyleCnt="0"/>
      <dgm:spPr/>
    </dgm:pt>
    <dgm:pt modelId="{1BA062FC-FCFE-45EA-BAA8-202ECE2F7198}" type="pres">
      <dgm:prSet presAssocID="{1DC99D4B-AD2F-41D3-BB09-9EA91995BCB3}" presName="pictRect" presStyleLbl="node1" presStyleIdx="0" presStyleCnt="2" custScaleX="63967" custScaleY="91402"/>
      <dgm:spPr>
        <a:prstGeom prst="round2DiagRect">
          <a:avLst/>
        </a:prstGeom>
        <a:solidFill>
          <a:schemeClr val="bg2"/>
        </a:solidFill>
        <a:ln>
          <a:noFill/>
        </a:ln>
      </dgm:spPr>
    </dgm:pt>
    <dgm:pt modelId="{08CC8143-5A9A-4AE8-AD6F-135597FD4571}" type="pres">
      <dgm:prSet presAssocID="{1DC99D4B-AD2F-41D3-BB09-9EA91995BCB3}" presName="textRect" presStyleLbl="revTx" presStyleIdx="0" presStyleCnt="2" custLinFactNeighborX="-220" custLinFactNeighborY="-7313">
        <dgm:presLayoutVars>
          <dgm:bulletEnabled val="1"/>
        </dgm:presLayoutVars>
      </dgm:prSet>
      <dgm:spPr/>
    </dgm:pt>
    <dgm:pt modelId="{9A658864-B224-4EFC-BBA9-8997B8381565}" type="pres">
      <dgm:prSet presAssocID="{9FD33984-3A2B-4136-A279-CEAE6BEB9DAE}" presName="sibTrans" presStyleLbl="sibTrans2D1" presStyleIdx="0" presStyleCnt="0"/>
      <dgm:spPr/>
    </dgm:pt>
    <dgm:pt modelId="{0A492DB0-B194-43DD-99D9-07728D5353EE}" type="pres">
      <dgm:prSet presAssocID="{F8F52120-B28C-4350-9AE9-A22A31AFD15E}" presName="compNode" presStyleCnt="0"/>
      <dgm:spPr/>
    </dgm:pt>
    <dgm:pt modelId="{FD2283D3-0301-4686-A81C-7C2B878FFD64}" type="pres">
      <dgm:prSet presAssocID="{F8F52120-B28C-4350-9AE9-A22A31AFD15E}" presName="pictRect" presStyleLbl="node1" presStyleIdx="1" presStyleCnt="2" custScaleX="63967" custScaleY="91790"/>
      <dgm:spPr>
        <a:prstGeom prst="round2DiagRect">
          <a:avLst/>
        </a:prstGeom>
        <a:solidFill>
          <a:schemeClr val="bg2"/>
        </a:solidFill>
        <a:ln>
          <a:noFill/>
        </a:ln>
      </dgm:spPr>
    </dgm:pt>
    <dgm:pt modelId="{27433C75-48D9-49B9-8BE3-94D17750E663}" type="pres">
      <dgm:prSet presAssocID="{F8F52120-B28C-4350-9AE9-A22A31AFD15E}" presName="textRect" presStyleLbl="revTx" presStyleIdx="1" presStyleCnt="2" custLinFactNeighborX="-181" custLinFactNeighborY="-6648">
        <dgm:presLayoutVars>
          <dgm:bulletEnabled val="1"/>
        </dgm:presLayoutVars>
      </dgm:prSet>
      <dgm:spPr/>
    </dgm:pt>
  </dgm:ptLst>
  <dgm:cxnLst>
    <dgm:cxn modelId="{873D6622-5628-4891-AB28-7797204909EB}" type="presOf" srcId="{F8F52120-B28C-4350-9AE9-A22A31AFD15E}" destId="{27433C75-48D9-49B9-8BE3-94D17750E663}" srcOrd="0" destOrd="0" presId="urn:microsoft.com/office/officeart/2005/8/layout/pList1"/>
    <dgm:cxn modelId="{B6A1AC47-4711-4823-80DE-5706E0C9A724}" srcId="{6913012A-475C-43EB-BB74-84BD15AAC4B5}" destId="{1DC99D4B-AD2F-41D3-BB09-9EA91995BCB3}" srcOrd="0" destOrd="0" parTransId="{98B3566A-4D0C-484E-A183-228F45E28277}" sibTransId="{9FD33984-3A2B-4136-A279-CEAE6BEB9DAE}"/>
    <dgm:cxn modelId="{B845944F-BE34-4629-852A-2B2A623F3C97}" type="presOf" srcId="{6913012A-475C-43EB-BB74-84BD15AAC4B5}" destId="{A9AAB600-01B4-4C4A-BC39-44CA519292E4}" srcOrd="0" destOrd="0" presId="urn:microsoft.com/office/officeart/2005/8/layout/pList1"/>
    <dgm:cxn modelId="{8E24789F-A19E-41CE-8072-FBA6524392CB}" type="presOf" srcId="{1DC99D4B-AD2F-41D3-BB09-9EA91995BCB3}" destId="{08CC8143-5A9A-4AE8-AD6F-135597FD4571}" srcOrd="0" destOrd="0" presId="urn:microsoft.com/office/officeart/2005/8/layout/pList1"/>
    <dgm:cxn modelId="{3B594BAB-C3CC-460E-9A9B-1A0BB7D215A4}" type="presOf" srcId="{9FD33984-3A2B-4136-A279-CEAE6BEB9DAE}" destId="{9A658864-B224-4EFC-BBA9-8997B8381565}" srcOrd="0" destOrd="0" presId="urn:microsoft.com/office/officeart/2005/8/layout/pList1"/>
    <dgm:cxn modelId="{E5E34AD1-4CB3-4C8F-AC1E-B881110537CD}" srcId="{6913012A-475C-43EB-BB74-84BD15AAC4B5}" destId="{F8F52120-B28C-4350-9AE9-A22A31AFD15E}" srcOrd="1" destOrd="0" parTransId="{E52EF4C1-DC3F-4F20-9B5A-B49E3AB31C89}" sibTransId="{C9E0B2F5-117F-4B1D-B8A7-4078E6CF2A54}"/>
    <dgm:cxn modelId="{7D024EC8-D1B0-4B50-BCFC-12A0303634FC}" type="presParOf" srcId="{A9AAB600-01B4-4C4A-BC39-44CA519292E4}" destId="{2FE3966B-E89A-4110-8AAA-D6A1F8A661D2}" srcOrd="0" destOrd="0" presId="urn:microsoft.com/office/officeart/2005/8/layout/pList1"/>
    <dgm:cxn modelId="{ECE6726D-9A8A-499B-AEC9-737E97B73CF9}" type="presParOf" srcId="{2FE3966B-E89A-4110-8AAA-D6A1F8A661D2}" destId="{1BA062FC-FCFE-45EA-BAA8-202ECE2F7198}" srcOrd="0" destOrd="0" presId="urn:microsoft.com/office/officeart/2005/8/layout/pList1"/>
    <dgm:cxn modelId="{24AA1B81-A1FD-4752-AB69-DF305BE1FFB8}" type="presParOf" srcId="{2FE3966B-E89A-4110-8AAA-D6A1F8A661D2}" destId="{08CC8143-5A9A-4AE8-AD6F-135597FD4571}" srcOrd="1" destOrd="0" presId="urn:microsoft.com/office/officeart/2005/8/layout/pList1"/>
    <dgm:cxn modelId="{C75ED59E-1739-42DB-8E71-FAAAC9FD07D0}" type="presParOf" srcId="{A9AAB600-01B4-4C4A-BC39-44CA519292E4}" destId="{9A658864-B224-4EFC-BBA9-8997B8381565}" srcOrd="1" destOrd="0" presId="urn:microsoft.com/office/officeart/2005/8/layout/pList1"/>
    <dgm:cxn modelId="{669349C7-0D98-485A-ADE8-E74CBA8E38EC}" type="presParOf" srcId="{A9AAB600-01B4-4C4A-BC39-44CA519292E4}" destId="{0A492DB0-B194-43DD-99D9-07728D5353EE}" srcOrd="2" destOrd="0" presId="urn:microsoft.com/office/officeart/2005/8/layout/pList1"/>
    <dgm:cxn modelId="{3D4951A2-8CD2-4B9A-A573-20BB2781ACC9}" type="presParOf" srcId="{0A492DB0-B194-43DD-99D9-07728D5353EE}" destId="{FD2283D3-0301-4686-A81C-7C2B878FFD64}" srcOrd="0" destOrd="0" presId="urn:microsoft.com/office/officeart/2005/8/layout/pList1"/>
    <dgm:cxn modelId="{0928953C-DC94-4950-975A-E1CF83BD445E}" type="presParOf" srcId="{0A492DB0-B194-43DD-99D9-07728D5353EE}" destId="{27433C75-48D9-49B9-8BE3-94D17750E66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7AE1BB-4DE4-4B5C-BEB4-BC4B2343B6FB}"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2E8617E-5528-436F-9D5C-937A0FA8ED14}">
      <dgm:prSet/>
      <dgm:spPr/>
      <dgm:t>
        <a:bodyPr/>
        <a:lstStyle/>
        <a:p>
          <a:pPr>
            <a:lnSpc>
              <a:spcPct val="100000"/>
            </a:lnSpc>
          </a:pPr>
          <a:r>
            <a:rPr lang="en-GB"/>
            <a:t>PERIMETER DEFENCE</a:t>
          </a:r>
          <a:br>
            <a:rPr lang="en-GB"/>
          </a:br>
          <a:r>
            <a:rPr lang="en-GB"/>
            <a:t>(Great firewall of failure)</a:t>
          </a:r>
          <a:endParaRPr lang="en-US"/>
        </a:p>
      </dgm:t>
    </dgm:pt>
    <dgm:pt modelId="{671EF129-F7EE-4909-BFF5-98E4311D0C3B}" type="parTrans" cxnId="{9DCA5807-6742-4DF9-9EDF-0CAD2C7DA161}">
      <dgm:prSet/>
      <dgm:spPr/>
      <dgm:t>
        <a:bodyPr/>
        <a:lstStyle/>
        <a:p>
          <a:endParaRPr lang="en-US"/>
        </a:p>
      </dgm:t>
    </dgm:pt>
    <dgm:pt modelId="{DBC1C1E3-E37A-45BE-9395-E6B2BEFFA32F}" type="sibTrans" cxnId="{9DCA5807-6742-4DF9-9EDF-0CAD2C7DA161}">
      <dgm:prSet/>
      <dgm:spPr/>
      <dgm:t>
        <a:bodyPr/>
        <a:lstStyle/>
        <a:p>
          <a:endParaRPr lang="en-US"/>
        </a:p>
      </dgm:t>
    </dgm:pt>
    <dgm:pt modelId="{46E97608-7401-4904-8B13-B27F94D777DB}">
      <dgm:prSet/>
      <dgm:spPr/>
      <dgm:t>
        <a:bodyPr/>
        <a:lstStyle/>
        <a:p>
          <a:pPr>
            <a:lnSpc>
              <a:spcPct val="100000"/>
            </a:lnSpc>
          </a:pPr>
          <a:r>
            <a:rPr lang="en-GB"/>
            <a:t>DEFENCE IN DEPTH</a:t>
          </a:r>
          <a:br>
            <a:rPr lang="en-GB"/>
          </a:br>
          <a:r>
            <a:rPr lang="en-GB"/>
            <a:t>(Onion model)</a:t>
          </a:r>
        </a:p>
      </dgm:t>
    </dgm:pt>
    <dgm:pt modelId="{6755BB74-DF84-464C-8644-5076971C2BB3}" type="parTrans" cxnId="{2779F1CD-7CCA-49B7-A082-99D0A1EA9241}">
      <dgm:prSet/>
      <dgm:spPr/>
      <dgm:t>
        <a:bodyPr/>
        <a:lstStyle/>
        <a:p>
          <a:endParaRPr lang="en-US"/>
        </a:p>
      </dgm:t>
    </dgm:pt>
    <dgm:pt modelId="{41799428-D13B-4B84-A247-FA37C702A53D}" type="sibTrans" cxnId="{2779F1CD-7CCA-49B7-A082-99D0A1EA9241}">
      <dgm:prSet/>
      <dgm:spPr/>
      <dgm:t>
        <a:bodyPr/>
        <a:lstStyle/>
        <a:p>
          <a:endParaRPr lang="en-US"/>
        </a:p>
      </dgm:t>
    </dgm:pt>
    <dgm:pt modelId="{DD5E0762-1ADB-432B-BDA5-8470ADCBBDD5}">
      <dgm:prSet/>
      <dgm:spPr/>
      <dgm:t>
        <a:bodyPr/>
        <a:lstStyle/>
        <a:p>
          <a:pPr>
            <a:lnSpc>
              <a:spcPct val="100000"/>
            </a:lnSpc>
          </a:pPr>
          <a:r>
            <a:rPr lang="en-GB"/>
            <a:t>ZERO TRUST</a:t>
          </a:r>
          <a:br>
            <a:rPr lang="en-GB"/>
          </a:br>
          <a:r>
            <a:rPr lang="en-GB"/>
            <a:t>(New wisdom)</a:t>
          </a:r>
          <a:endParaRPr lang="en-US"/>
        </a:p>
      </dgm:t>
    </dgm:pt>
    <dgm:pt modelId="{5C336854-ED7D-462E-9D63-2810520B8211}" type="parTrans" cxnId="{C87D59AC-F1A8-442F-A696-43F41339B721}">
      <dgm:prSet/>
      <dgm:spPr/>
      <dgm:t>
        <a:bodyPr/>
        <a:lstStyle/>
        <a:p>
          <a:endParaRPr lang="en-US"/>
        </a:p>
      </dgm:t>
    </dgm:pt>
    <dgm:pt modelId="{12590E71-6605-46BD-9F27-42E853DA57B6}" type="sibTrans" cxnId="{C87D59AC-F1A8-442F-A696-43F41339B721}">
      <dgm:prSet/>
      <dgm:spPr/>
      <dgm:t>
        <a:bodyPr/>
        <a:lstStyle/>
        <a:p>
          <a:endParaRPr lang="en-US"/>
        </a:p>
      </dgm:t>
    </dgm:pt>
    <dgm:pt modelId="{B91A2CC7-A9C1-4CF5-A939-A530AA91CFC4}" type="pres">
      <dgm:prSet presAssocID="{F27AE1BB-4DE4-4B5C-BEB4-BC4B2343B6FB}" presName="root" presStyleCnt="0">
        <dgm:presLayoutVars>
          <dgm:dir/>
          <dgm:resizeHandles val="exact"/>
        </dgm:presLayoutVars>
      </dgm:prSet>
      <dgm:spPr/>
    </dgm:pt>
    <dgm:pt modelId="{ED8A489C-91E1-44FC-BE90-D09778396ED3}" type="pres">
      <dgm:prSet presAssocID="{A2E8617E-5528-436F-9D5C-937A0FA8ED14}" presName="compNode" presStyleCnt="0"/>
      <dgm:spPr/>
    </dgm:pt>
    <dgm:pt modelId="{6B8274DC-4EED-4BC2-B139-411C393028DE}" type="pres">
      <dgm:prSet presAssocID="{A2E8617E-5528-436F-9D5C-937A0FA8ED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F00E2606-F38B-43C3-8959-43B3D10B2FEC}" type="pres">
      <dgm:prSet presAssocID="{A2E8617E-5528-436F-9D5C-937A0FA8ED14}" presName="spaceRect" presStyleCnt="0"/>
      <dgm:spPr/>
    </dgm:pt>
    <dgm:pt modelId="{24C8169D-CB19-465B-8474-203E02CDAC48}" type="pres">
      <dgm:prSet presAssocID="{A2E8617E-5528-436F-9D5C-937A0FA8ED14}" presName="textRect" presStyleLbl="revTx" presStyleIdx="0" presStyleCnt="3">
        <dgm:presLayoutVars>
          <dgm:chMax val="1"/>
          <dgm:chPref val="1"/>
        </dgm:presLayoutVars>
      </dgm:prSet>
      <dgm:spPr/>
    </dgm:pt>
    <dgm:pt modelId="{471C700F-0F6C-4603-A0CD-37624DB7BE3E}" type="pres">
      <dgm:prSet presAssocID="{DBC1C1E3-E37A-45BE-9395-E6B2BEFFA32F}" presName="sibTrans" presStyleCnt="0"/>
      <dgm:spPr/>
    </dgm:pt>
    <dgm:pt modelId="{A3CA9C90-9788-4F07-890F-048036D5A366}" type="pres">
      <dgm:prSet presAssocID="{46E97608-7401-4904-8B13-B27F94D777DB}" presName="compNode" presStyleCnt="0"/>
      <dgm:spPr/>
    </dgm:pt>
    <dgm:pt modelId="{6B83D56B-F36B-47F1-9031-22576E2AC5B9}" type="pres">
      <dgm:prSet presAssocID="{46E97608-7401-4904-8B13-B27F94D777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ierarchy"/>
        </a:ext>
      </dgm:extLst>
    </dgm:pt>
    <dgm:pt modelId="{B3DCAC56-4DC0-4B7C-A9BA-B07C149CCD5D}" type="pres">
      <dgm:prSet presAssocID="{46E97608-7401-4904-8B13-B27F94D777DB}" presName="spaceRect" presStyleCnt="0"/>
      <dgm:spPr/>
    </dgm:pt>
    <dgm:pt modelId="{A25D653E-FD98-4E68-8F24-A21B076C1896}" type="pres">
      <dgm:prSet presAssocID="{46E97608-7401-4904-8B13-B27F94D777DB}" presName="textRect" presStyleLbl="revTx" presStyleIdx="1" presStyleCnt="3">
        <dgm:presLayoutVars>
          <dgm:chMax val="1"/>
          <dgm:chPref val="1"/>
        </dgm:presLayoutVars>
      </dgm:prSet>
      <dgm:spPr/>
    </dgm:pt>
    <dgm:pt modelId="{40A0037E-B98E-433E-9604-B72ED8AFE665}" type="pres">
      <dgm:prSet presAssocID="{41799428-D13B-4B84-A247-FA37C702A53D}" presName="sibTrans" presStyleCnt="0"/>
      <dgm:spPr/>
    </dgm:pt>
    <dgm:pt modelId="{FE381C28-5960-4814-AF46-3566765C67E9}" type="pres">
      <dgm:prSet presAssocID="{DD5E0762-1ADB-432B-BDA5-8470ADCBBDD5}" presName="compNode" presStyleCnt="0"/>
      <dgm:spPr/>
    </dgm:pt>
    <dgm:pt modelId="{E3AD1D50-56C5-429B-B139-73E8CEAC4FC8}" type="pres">
      <dgm:prSet presAssocID="{DD5E0762-1ADB-432B-BDA5-8470ADCBBDD5}" presName="iconRect" presStyleLbl="node1" presStyleIdx="2" presStyleCnt="3" custLinFactNeighborX="826" custLinFactNeighborY="-455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etwork"/>
        </a:ext>
      </dgm:extLst>
    </dgm:pt>
    <dgm:pt modelId="{E9635823-59D4-459A-BB4D-2F41818ABE9D}" type="pres">
      <dgm:prSet presAssocID="{DD5E0762-1ADB-432B-BDA5-8470ADCBBDD5}" presName="spaceRect" presStyleCnt="0"/>
      <dgm:spPr/>
    </dgm:pt>
    <dgm:pt modelId="{D41D91A7-9853-4806-B8D2-1C6A57D50892}" type="pres">
      <dgm:prSet presAssocID="{DD5E0762-1ADB-432B-BDA5-8470ADCBBDD5}" presName="textRect" presStyleLbl="revTx" presStyleIdx="2" presStyleCnt="3">
        <dgm:presLayoutVars>
          <dgm:chMax val="1"/>
          <dgm:chPref val="1"/>
        </dgm:presLayoutVars>
      </dgm:prSet>
      <dgm:spPr/>
    </dgm:pt>
  </dgm:ptLst>
  <dgm:cxnLst>
    <dgm:cxn modelId="{AA0EDA01-A699-4C69-AAE5-CF74B41FE5AD}" type="presOf" srcId="{DD5E0762-1ADB-432B-BDA5-8470ADCBBDD5}" destId="{D41D91A7-9853-4806-B8D2-1C6A57D50892}" srcOrd="0" destOrd="0" presId="urn:microsoft.com/office/officeart/2018/2/layout/IconLabelList"/>
    <dgm:cxn modelId="{9DCA5807-6742-4DF9-9EDF-0CAD2C7DA161}" srcId="{F27AE1BB-4DE4-4B5C-BEB4-BC4B2343B6FB}" destId="{A2E8617E-5528-436F-9D5C-937A0FA8ED14}" srcOrd="0" destOrd="0" parTransId="{671EF129-F7EE-4909-BFF5-98E4311D0C3B}" sibTransId="{DBC1C1E3-E37A-45BE-9395-E6B2BEFFA32F}"/>
    <dgm:cxn modelId="{E5D24F61-CD62-49F7-ADC3-026B26589B49}" type="presOf" srcId="{F27AE1BB-4DE4-4B5C-BEB4-BC4B2343B6FB}" destId="{B91A2CC7-A9C1-4CF5-A939-A530AA91CFC4}" srcOrd="0" destOrd="0" presId="urn:microsoft.com/office/officeart/2018/2/layout/IconLabelList"/>
    <dgm:cxn modelId="{C14EFAAB-8ACA-4DB7-AEF4-5D3A1255D95F}" type="presOf" srcId="{46E97608-7401-4904-8B13-B27F94D777DB}" destId="{A25D653E-FD98-4E68-8F24-A21B076C1896}" srcOrd="0" destOrd="0" presId="urn:microsoft.com/office/officeart/2018/2/layout/IconLabelList"/>
    <dgm:cxn modelId="{C87D59AC-F1A8-442F-A696-43F41339B721}" srcId="{F27AE1BB-4DE4-4B5C-BEB4-BC4B2343B6FB}" destId="{DD5E0762-1ADB-432B-BDA5-8470ADCBBDD5}" srcOrd="2" destOrd="0" parTransId="{5C336854-ED7D-462E-9D63-2810520B8211}" sibTransId="{12590E71-6605-46BD-9F27-42E853DA57B6}"/>
    <dgm:cxn modelId="{20223EBA-1F01-4EC7-A549-1B2986F09CAE}" type="presOf" srcId="{A2E8617E-5528-436F-9D5C-937A0FA8ED14}" destId="{24C8169D-CB19-465B-8474-203E02CDAC48}" srcOrd="0" destOrd="0" presId="urn:microsoft.com/office/officeart/2018/2/layout/IconLabelList"/>
    <dgm:cxn modelId="{2779F1CD-7CCA-49B7-A082-99D0A1EA9241}" srcId="{F27AE1BB-4DE4-4B5C-BEB4-BC4B2343B6FB}" destId="{46E97608-7401-4904-8B13-B27F94D777DB}" srcOrd="1" destOrd="0" parTransId="{6755BB74-DF84-464C-8644-5076971C2BB3}" sibTransId="{41799428-D13B-4B84-A247-FA37C702A53D}"/>
    <dgm:cxn modelId="{07BA7912-6AF4-4DB3-A49E-54F525C55BBE}" type="presParOf" srcId="{B91A2CC7-A9C1-4CF5-A939-A530AA91CFC4}" destId="{ED8A489C-91E1-44FC-BE90-D09778396ED3}" srcOrd="0" destOrd="0" presId="urn:microsoft.com/office/officeart/2018/2/layout/IconLabelList"/>
    <dgm:cxn modelId="{C6404D56-0412-4454-9CB1-C2F124974E94}" type="presParOf" srcId="{ED8A489C-91E1-44FC-BE90-D09778396ED3}" destId="{6B8274DC-4EED-4BC2-B139-411C393028DE}" srcOrd="0" destOrd="0" presId="urn:microsoft.com/office/officeart/2018/2/layout/IconLabelList"/>
    <dgm:cxn modelId="{2E5F6E2F-AC9F-4673-861C-BFFF666F957E}" type="presParOf" srcId="{ED8A489C-91E1-44FC-BE90-D09778396ED3}" destId="{F00E2606-F38B-43C3-8959-43B3D10B2FEC}" srcOrd="1" destOrd="0" presId="urn:microsoft.com/office/officeart/2018/2/layout/IconLabelList"/>
    <dgm:cxn modelId="{B3A5BE70-E485-41FC-BE2C-81D5CC022DE2}" type="presParOf" srcId="{ED8A489C-91E1-44FC-BE90-D09778396ED3}" destId="{24C8169D-CB19-465B-8474-203E02CDAC48}" srcOrd="2" destOrd="0" presId="urn:microsoft.com/office/officeart/2018/2/layout/IconLabelList"/>
    <dgm:cxn modelId="{0D6F3DE6-0AEA-4001-A17D-676E35A7D477}" type="presParOf" srcId="{B91A2CC7-A9C1-4CF5-A939-A530AA91CFC4}" destId="{471C700F-0F6C-4603-A0CD-37624DB7BE3E}" srcOrd="1" destOrd="0" presId="urn:microsoft.com/office/officeart/2018/2/layout/IconLabelList"/>
    <dgm:cxn modelId="{CD635AC2-5854-475F-B37F-C721725618EE}" type="presParOf" srcId="{B91A2CC7-A9C1-4CF5-A939-A530AA91CFC4}" destId="{A3CA9C90-9788-4F07-890F-048036D5A366}" srcOrd="2" destOrd="0" presId="urn:microsoft.com/office/officeart/2018/2/layout/IconLabelList"/>
    <dgm:cxn modelId="{44352999-A976-4925-9B9E-5D1C89EFC9DE}" type="presParOf" srcId="{A3CA9C90-9788-4F07-890F-048036D5A366}" destId="{6B83D56B-F36B-47F1-9031-22576E2AC5B9}" srcOrd="0" destOrd="0" presId="urn:microsoft.com/office/officeart/2018/2/layout/IconLabelList"/>
    <dgm:cxn modelId="{1EE8C048-F63B-4C74-9E9D-5BAE8E2B4886}" type="presParOf" srcId="{A3CA9C90-9788-4F07-890F-048036D5A366}" destId="{B3DCAC56-4DC0-4B7C-A9BA-B07C149CCD5D}" srcOrd="1" destOrd="0" presId="urn:microsoft.com/office/officeart/2018/2/layout/IconLabelList"/>
    <dgm:cxn modelId="{07D95F46-094B-4D57-B37A-21B41441C131}" type="presParOf" srcId="{A3CA9C90-9788-4F07-890F-048036D5A366}" destId="{A25D653E-FD98-4E68-8F24-A21B076C1896}" srcOrd="2" destOrd="0" presId="urn:microsoft.com/office/officeart/2018/2/layout/IconLabelList"/>
    <dgm:cxn modelId="{2B6EF022-8C70-4BBB-8C66-D36BC2358CF8}" type="presParOf" srcId="{B91A2CC7-A9C1-4CF5-A939-A530AA91CFC4}" destId="{40A0037E-B98E-433E-9604-B72ED8AFE665}" srcOrd="3" destOrd="0" presId="urn:microsoft.com/office/officeart/2018/2/layout/IconLabelList"/>
    <dgm:cxn modelId="{8723107D-1396-44AD-AC50-480ADC375FDB}" type="presParOf" srcId="{B91A2CC7-A9C1-4CF5-A939-A530AA91CFC4}" destId="{FE381C28-5960-4814-AF46-3566765C67E9}" srcOrd="4" destOrd="0" presId="urn:microsoft.com/office/officeart/2018/2/layout/IconLabelList"/>
    <dgm:cxn modelId="{B725BEDC-B672-4F9A-95AB-FAD6C321BB8F}" type="presParOf" srcId="{FE381C28-5960-4814-AF46-3566765C67E9}" destId="{E3AD1D50-56C5-429B-B139-73E8CEAC4FC8}" srcOrd="0" destOrd="0" presId="urn:microsoft.com/office/officeart/2018/2/layout/IconLabelList"/>
    <dgm:cxn modelId="{EE4A43FF-8BA4-454D-8C74-67D49B52392B}" type="presParOf" srcId="{FE381C28-5960-4814-AF46-3566765C67E9}" destId="{E9635823-59D4-459A-BB4D-2F41818ABE9D}" srcOrd="1" destOrd="0" presId="urn:microsoft.com/office/officeart/2018/2/layout/IconLabelList"/>
    <dgm:cxn modelId="{FD1E013A-BFA3-4CBC-9C0F-815E60213C7A}" type="presParOf" srcId="{FE381C28-5960-4814-AF46-3566765C67E9}" destId="{D41D91A7-9853-4806-B8D2-1C6A57D5089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5ABD-50CB-4E9D-9341-5E8AB8616B7C}">
      <dsp:nvSpPr>
        <dsp:cNvPr id="0" name=""/>
        <dsp:cNvSpPr/>
      </dsp:nvSpPr>
      <dsp:spPr>
        <a:xfrm>
          <a:off x="0" y="3324"/>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07C0E5DC-95AB-4D51-9279-5140FE590A44}">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6F8FF8-93F1-41DE-AD6E-10110981F3E9}">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Work out what data you will need and why.</a:t>
          </a:r>
          <a:endParaRPr lang="en-US" sz="1900" kern="1200">
            <a:solidFill>
              <a:schemeClr val="bg1"/>
            </a:solidFill>
          </a:endParaRPr>
        </a:p>
      </dsp:txBody>
      <dsp:txXfrm>
        <a:off x="817812" y="3324"/>
        <a:ext cx="5874935" cy="708062"/>
      </dsp:txXfrm>
    </dsp:sp>
    <dsp:sp modelId="{A50EDC15-E0A9-44C8-AC92-B1DE4A5E0E6E}">
      <dsp:nvSpPr>
        <dsp:cNvPr id="0" name=""/>
        <dsp:cNvSpPr/>
      </dsp:nvSpPr>
      <dsp:spPr>
        <a:xfrm>
          <a:off x="0" y="888402"/>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A29D4EFB-3141-48F0-AAF8-215A62F24359}">
      <dsp:nvSpPr>
        <dsp:cNvPr id="0" name=""/>
        <dsp:cNvSpPr/>
      </dsp:nvSpPr>
      <dsp:spPr>
        <a:xfrm>
          <a:off x="214188" y="1047716"/>
          <a:ext cx="389434" cy="3894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64F25B-36EB-4C44-BC9D-4AFDBDB970D1}">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Create the policies needed to protect that data.</a:t>
          </a:r>
          <a:endParaRPr lang="en-US" sz="1900" kern="1200">
            <a:solidFill>
              <a:schemeClr val="bg1"/>
            </a:solidFill>
          </a:endParaRPr>
        </a:p>
      </dsp:txBody>
      <dsp:txXfrm>
        <a:off x="817812" y="888402"/>
        <a:ext cx="5874935" cy="708062"/>
      </dsp:txXfrm>
    </dsp:sp>
    <dsp:sp modelId="{BF676746-A742-43A9-8244-5062376BC790}">
      <dsp:nvSpPr>
        <dsp:cNvPr id="0" name=""/>
        <dsp:cNvSpPr/>
      </dsp:nvSpPr>
      <dsp:spPr>
        <a:xfrm>
          <a:off x="0" y="1773480"/>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B7A86C59-13AB-469E-B32B-BD1DBBB8C0BF}">
      <dsp:nvSpPr>
        <dsp:cNvPr id="0" name=""/>
        <dsp:cNvSpPr/>
      </dsp:nvSpPr>
      <dsp:spPr>
        <a:xfrm>
          <a:off x="214188" y="1932794"/>
          <a:ext cx="389434" cy="38943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AFCAC3-98AC-4F87-AECF-CEF8D4EE8608}">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Implement technical measures needed to protect the data.</a:t>
          </a:r>
          <a:endParaRPr lang="en-US" sz="1900" kern="1200">
            <a:solidFill>
              <a:schemeClr val="bg1"/>
            </a:solidFill>
          </a:endParaRPr>
        </a:p>
      </dsp:txBody>
      <dsp:txXfrm>
        <a:off x="817812" y="1773480"/>
        <a:ext cx="5874935" cy="708062"/>
      </dsp:txXfrm>
    </dsp:sp>
    <dsp:sp modelId="{A69A816D-62CA-44DE-B333-D85C00200DC9}">
      <dsp:nvSpPr>
        <dsp:cNvPr id="0" name=""/>
        <dsp:cNvSpPr/>
      </dsp:nvSpPr>
      <dsp:spPr>
        <a:xfrm>
          <a:off x="0" y="2658558"/>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9AEFA3CF-E36D-4B38-B9F7-B05F0D178DC9}">
      <dsp:nvSpPr>
        <dsp:cNvPr id="0" name=""/>
        <dsp:cNvSpPr/>
      </dsp:nvSpPr>
      <dsp:spPr>
        <a:xfrm>
          <a:off x="214188" y="2817873"/>
          <a:ext cx="389434" cy="3894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5719DD-6B69-4369-AD5A-609353020A08}">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Document processes and procedures for managing data.</a:t>
          </a:r>
          <a:endParaRPr lang="en-US" sz="1900" kern="1200">
            <a:solidFill>
              <a:schemeClr val="bg1"/>
            </a:solidFill>
          </a:endParaRPr>
        </a:p>
      </dsp:txBody>
      <dsp:txXfrm>
        <a:off x="817812" y="2658558"/>
        <a:ext cx="5874935" cy="708062"/>
      </dsp:txXfrm>
    </dsp:sp>
    <dsp:sp modelId="{0D98623A-2F74-42E3-9326-8863E2718A9A}">
      <dsp:nvSpPr>
        <dsp:cNvPr id="0" name=""/>
        <dsp:cNvSpPr/>
      </dsp:nvSpPr>
      <dsp:spPr>
        <a:xfrm>
          <a:off x="0" y="3543637"/>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74A65B4B-E8B4-40F3-9483-31E0F1C9F60F}">
      <dsp:nvSpPr>
        <dsp:cNvPr id="0" name=""/>
        <dsp:cNvSpPr/>
      </dsp:nvSpPr>
      <dsp:spPr>
        <a:xfrm>
          <a:off x="214506" y="3703268"/>
          <a:ext cx="388799" cy="388799"/>
        </a:xfrm>
        <a:prstGeom prst="rect">
          <a:avLst/>
        </a:prstGeom>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A98FCB-F276-464E-8C95-C6F9FD42E66C}">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Scaling and maintaining.</a:t>
          </a:r>
        </a:p>
      </dsp:txBody>
      <dsp:txXfrm>
        <a:off x="817812" y="3543637"/>
        <a:ext cx="5874935" cy="7080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587F8-0D50-4AC2-8E13-B3DFDDE389C7}">
      <dsp:nvSpPr>
        <dsp:cNvPr id="0" name=""/>
        <dsp:cNvSpPr/>
      </dsp:nvSpPr>
      <dsp:spPr>
        <a:xfrm>
          <a:off x="2526653" y="1019890"/>
          <a:ext cx="1545214" cy="15452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(Re)Create</a:t>
          </a:r>
          <a:br>
            <a:rPr lang="en-GB" sz="2000" kern="1200"/>
          </a:br>
          <a:r>
            <a:rPr lang="en-GB" sz="2000" kern="1200"/>
            <a:t>(Re)Design</a:t>
          </a:r>
        </a:p>
      </dsp:txBody>
      <dsp:txXfrm>
        <a:off x="2526653" y="1019890"/>
        <a:ext cx="1545214" cy="1545214"/>
      </dsp:txXfrm>
    </dsp:sp>
    <dsp:sp modelId="{56FD20E7-E646-4638-B1B4-15EB3DF216A0}">
      <dsp:nvSpPr>
        <dsp:cNvPr id="0" name=""/>
        <dsp:cNvSpPr/>
      </dsp:nvSpPr>
      <dsp:spPr>
        <a:xfrm>
          <a:off x="447156" y="203232"/>
          <a:ext cx="3178530" cy="3178530"/>
        </a:xfrm>
        <a:prstGeom prst="circularArrow">
          <a:avLst>
            <a:gd name="adj1" fmla="val 9480"/>
            <a:gd name="adj2" fmla="val 684678"/>
            <a:gd name="adj3" fmla="val 7852126"/>
            <a:gd name="adj4" fmla="val 2263196"/>
            <a:gd name="adj5" fmla="val 1106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EE64B99-6364-4434-8900-58B17E109900}">
      <dsp:nvSpPr>
        <dsp:cNvPr id="0" name=""/>
        <dsp:cNvSpPr/>
      </dsp:nvSpPr>
      <dsp:spPr>
        <a:xfrm>
          <a:off x="976" y="1019890"/>
          <a:ext cx="1545214" cy="154521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Verify Solution against Aims, and Policies</a:t>
          </a:r>
        </a:p>
      </dsp:txBody>
      <dsp:txXfrm>
        <a:off x="976" y="1019890"/>
        <a:ext cx="1545214" cy="1545214"/>
      </dsp:txXfrm>
    </dsp:sp>
    <dsp:sp modelId="{22F4697A-276C-4EEA-9F44-2447956DD46C}">
      <dsp:nvSpPr>
        <dsp:cNvPr id="0" name=""/>
        <dsp:cNvSpPr/>
      </dsp:nvSpPr>
      <dsp:spPr>
        <a:xfrm>
          <a:off x="447156" y="203232"/>
          <a:ext cx="3178530" cy="3178530"/>
        </a:xfrm>
        <a:prstGeom prst="circularArrow">
          <a:avLst>
            <a:gd name="adj1" fmla="val 9480"/>
            <a:gd name="adj2" fmla="val 684678"/>
            <a:gd name="adj3" fmla="val 18652126"/>
            <a:gd name="adj4" fmla="val 13063196"/>
            <a:gd name="adj5" fmla="val 1106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D0577-3251-444A-8B01-02896A444038}">
      <dsp:nvSpPr>
        <dsp:cNvPr id="0" name=""/>
        <dsp:cNvSpPr/>
      </dsp:nvSpPr>
      <dsp:spPr>
        <a:xfrm>
          <a:off x="1653967" y="1269"/>
          <a:ext cx="1082635" cy="10826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Identify Opportunity for Improvement</a:t>
          </a:r>
        </a:p>
      </dsp:txBody>
      <dsp:txXfrm>
        <a:off x="1812515" y="159817"/>
        <a:ext cx="765539" cy="765539"/>
      </dsp:txXfrm>
    </dsp:sp>
    <dsp:sp modelId="{FD61AEC5-191E-489E-95B8-D134E76B5C5A}">
      <dsp:nvSpPr>
        <dsp:cNvPr id="0" name=""/>
        <dsp:cNvSpPr/>
      </dsp:nvSpPr>
      <dsp:spPr>
        <a:xfrm rot="2160000">
          <a:off x="2702237" y="832538"/>
          <a:ext cx="287178" cy="36538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2710464" y="880296"/>
        <a:ext cx="201025" cy="219233"/>
      </dsp:txXfrm>
    </dsp:sp>
    <dsp:sp modelId="{952728F9-585D-4E10-A860-E8E5E04728FE}">
      <dsp:nvSpPr>
        <dsp:cNvPr id="0" name=""/>
        <dsp:cNvSpPr/>
      </dsp:nvSpPr>
      <dsp:spPr>
        <a:xfrm>
          <a:off x="2968201" y="956116"/>
          <a:ext cx="1082635" cy="10826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Design Solution</a:t>
          </a:r>
        </a:p>
      </dsp:txBody>
      <dsp:txXfrm>
        <a:off x="3126749" y="1114664"/>
        <a:ext cx="765539" cy="765539"/>
      </dsp:txXfrm>
    </dsp:sp>
    <dsp:sp modelId="{3ED218BE-F633-4564-BCBA-16E755307B94}">
      <dsp:nvSpPr>
        <dsp:cNvPr id="0" name=""/>
        <dsp:cNvSpPr/>
      </dsp:nvSpPr>
      <dsp:spPr>
        <a:xfrm rot="6480000">
          <a:off x="3117445" y="2079496"/>
          <a:ext cx="287178" cy="36538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3173833" y="2111606"/>
        <a:ext cx="201025" cy="219233"/>
      </dsp:txXfrm>
    </dsp:sp>
    <dsp:sp modelId="{D0F0BE90-E860-43B9-895F-E7BEFD9BA575}">
      <dsp:nvSpPr>
        <dsp:cNvPr id="0" name=""/>
        <dsp:cNvSpPr/>
      </dsp:nvSpPr>
      <dsp:spPr>
        <a:xfrm>
          <a:off x="2466208" y="2501090"/>
          <a:ext cx="1082635" cy="10826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Specify Solution</a:t>
          </a:r>
        </a:p>
      </dsp:txBody>
      <dsp:txXfrm>
        <a:off x="2624756" y="2659638"/>
        <a:ext cx="765539" cy="765539"/>
      </dsp:txXfrm>
    </dsp:sp>
    <dsp:sp modelId="{7353511D-00B1-4B4F-BE36-8E6D8A32F447}">
      <dsp:nvSpPr>
        <dsp:cNvPr id="0" name=""/>
        <dsp:cNvSpPr/>
      </dsp:nvSpPr>
      <dsp:spPr>
        <a:xfrm rot="10800000">
          <a:off x="2059823" y="2859713"/>
          <a:ext cx="287178" cy="36538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2145976" y="2932791"/>
        <a:ext cx="201025" cy="219233"/>
      </dsp:txXfrm>
    </dsp:sp>
    <dsp:sp modelId="{ECC640B9-3624-4BD0-BEAB-DBC9D2BC59D1}">
      <dsp:nvSpPr>
        <dsp:cNvPr id="0" name=""/>
        <dsp:cNvSpPr/>
      </dsp:nvSpPr>
      <dsp:spPr>
        <a:xfrm>
          <a:off x="841726" y="2501090"/>
          <a:ext cx="1082635" cy="10826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Implement Solution</a:t>
          </a:r>
        </a:p>
      </dsp:txBody>
      <dsp:txXfrm>
        <a:off x="1000274" y="2659638"/>
        <a:ext cx="765539" cy="765539"/>
      </dsp:txXfrm>
    </dsp:sp>
    <dsp:sp modelId="{FA51EF21-F621-451A-B94A-DDEF2638E40A}">
      <dsp:nvSpPr>
        <dsp:cNvPr id="0" name=""/>
        <dsp:cNvSpPr/>
      </dsp:nvSpPr>
      <dsp:spPr>
        <a:xfrm rot="15120000">
          <a:off x="990970" y="2094956"/>
          <a:ext cx="287178" cy="36538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10800000">
        <a:off x="1047358" y="2209002"/>
        <a:ext cx="201025" cy="219233"/>
      </dsp:txXfrm>
    </dsp:sp>
    <dsp:sp modelId="{8D48D9D9-42E9-4E69-B085-B51F3792580D}">
      <dsp:nvSpPr>
        <dsp:cNvPr id="0" name=""/>
        <dsp:cNvSpPr/>
      </dsp:nvSpPr>
      <dsp:spPr>
        <a:xfrm>
          <a:off x="339733" y="956116"/>
          <a:ext cx="1082635" cy="1082635"/>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Review Solution</a:t>
          </a:r>
        </a:p>
      </dsp:txBody>
      <dsp:txXfrm>
        <a:off x="498281" y="1114664"/>
        <a:ext cx="765539" cy="765539"/>
      </dsp:txXfrm>
    </dsp:sp>
    <dsp:sp modelId="{EF8CCBCD-3D60-4278-840F-A908AB0B9BF7}">
      <dsp:nvSpPr>
        <dsp:cNvPr id="0" name=""/>
        <dsp:cNvSpPr/>
      </dsp:nvSpPr>
      <dsp:spPr>
        <a:xfrm rot="19440000">
          <a:off x="1388003" y="842093"/>
          <a:ext cx="287178" cy="365389"/>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a:off x="1396230" y="940491"/>
        <a:ext cx="201025" cy="2192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5ABD-50CB-4E9D-9341-5E8AB8616B7C}">
      <dsp:nvSpPr>
        <dsp:cNvPr id="0" name=""/>
        <dsp:cNvSpPr/>
      </dsp:nvSpPr>
      <dsp:spPr>
        <a:xfrm>
          <a:off x="0" y="3324"/>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07C0E5DC-95AB-4D51-9279-5140FE590A44}">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6F8FF8-93F1-41DE-AD6E-10110981F3E9}">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Work out what data you will need and why.</a:t>
          </a:r>
          <a:endParaRPr lang="en-US" sz="1900" kern="1200">
            <a:solidFill>
              <a:schemeClr val="bg1"/>
            </a:solidFill>
          </a:endParaRPr>
        </a:p>
      </dsp:txBody>
      <dsp:txXfrm>
        <a:off x="817812" y="3324"/>
        <a:ext cx="5874935" cy="708062"/>
      </dsp:txXfrm>
    </dsp:sp>
    <dsp:sp modelId="{A50EDC15-E0A9-44C8-AC92-B1DE4A5E0E6E}">
      <dsp:nvSpPr>
        <dsp:cNvPr id="0" name=""/>
        <dsp:cNvSpPr/>
      </dsp:nvSpPr>
      <dsp:spPr>
        <a:xfrm>
          <a:off x="0" y="888402"/>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A29D4EFB-3141-48F0-AAF8-215A62F24359}">
      <dsp:nvSpPr>
        <dsp:cNvPr id="0" name=""/>
        <dsp:cNvSpPr/>
      </dsp:nvSpPr>
      <dsp:spPr>
        <a:xfrm>
          <a:off x="214188" y="1047716"/>
          <a:ext cx="389434" cy="38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64F25B-36EB-4C44-BC9D-4AFDBDB970D1}">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Create the policies needed to protect that data.</a:t>
          </a:r>
          <a:endParaRPr lang="en-US" sz="1900" kern="1200">
            <a:solidFill>
              <a:schemeClr val="bg1"/>
            </a:solidFill>
          </a:endParaRPr>
        </a:p>
      </dsp:txBody>
      <dsp:txXfrm>
        <a:off x="817812" y="888402"/>
        <a:ext cx="5874935" cy="708062"/>
      </dsp:txXfrm>
    </dsp:sp>
    <dsp:sp modelId="{BF676746-A742-43A9-8244-5062376BC790}">
      <dsp:nvSpPr>
        <dsp:cNvPr id="0" name=""/>
        <dsp:cNvSpPr/>
      </dsp:nvSpPr>
      <dsp:spPr>
        <a:xfrm>
          <a:off x="0" y="1773480"/>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B7A86C59-13AB-469E-B32B-BD1DBBB8C0BF}">
      <dsp:nvSpPr>
        <dsp:cNvPr id="0" name=""/>
        <dsp:cNvSpPr/>
      </dsp:nvSpPr>
      <dsp:spPr>
        <a:xfrm>
          <a:off x="214188" y="1932794"/>
          <a:ext cx="389434" cy="38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AFCAC3-98AC-4F87-AECF-CEF8D4EE8608}">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Implement technical measures needed to protect the data.</a:t>
          </a:r>
          <a:endParaRPr lang="en-US" sz="1900" kern="1200">
            <a:solidFill>
              <a:schemeClr val="bg1"/>
            </a:solidFill>
          </a:endParaRPr>
        </a:p>
      </dsp:txBody>
      <dsp:txXfrm>
        <a:off x="817812" y="1773480"/>
        <a:ext cx="5874935" cy="708062"/>
      </dsp:txXfrm>
    </dsp:sp>
    <dsp:sp modelId="{A69A816D-62CA-44DE-B333-D85C00200DC9}">
      <dsp:nvSpPr>
        <dsp:cNvPr id="0" name=""/>
        <dsp:cNvSpPr/>
      </dsp:nvSpPr>
      <dsp:spPr>
        <a:xfrm>
          <a:off x="0" y="2658558"/>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9AEFA3CF-E36D-4B38-B9F7-B05F0D178DC9}">
      <dsp:nvSpPr>
        <dsp:cNvPr id="0" name=""/>
        <dsp:cNvSpPr/>
      </dsp:nvSpPr>
      <dsp:spPr>
        <a:xfrm>
          <a:off x="214188" y="2817873"/>
          <a:ext cx="389434" cy="3894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5719DD-6B69-4369-AD5A-609353020A08}">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Document processes and procedures for managing data.</a:t>
          </a:r>
          <a:endParaRPr lang="en-US" sz="1900" kern="1200">
            <a:solidFill>
              <a:schemeClr val="bg1"/>
            </a:solidFill>
          </a:endParaRPr>
        </a:p>
      </dsp:txBody>
      <dsp:txXfrm>
        <a:off x="817812" y="2658558"/>
        <a:ext cx="5874935" cy="708062"/>
      </dsp:txXfrm>
    </dsp:sp>
    <dsp:sp modelId="{0D98623A-2F74-42E3-9326-8863E2718A9A}">
      <dsp:nvSpPr>
        <dsp:cNvPr id="0" name=""/>
        <dsp:cNvSpPr/>
      </dsp:nvSpPr>
      <dsp:spPr>
        <a:xfrm>
          <a:off x="0" y="3543637"/>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74A65B4B-E8B4-40F3-9483-31E0F1C9F60F}">
      <dsp:nvSpPr>
        <dsp:cNvPr id="0" name=""/>
        <dsp:cNvSpPr/>
      </dsp:nvSpPr>
      <dsp:spPr>
        <a:xfrm>
          <a:off x="214506" y="3703268"/>
          <a:ext cx="388799" cy="388799"/>
        </a:xfrm>
        <a:prstGeom prst="rect">
          <a:avLst/>
        </a:prstGeom>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A98FCB-F276-464E-8C95-C6F9FD42E66C}">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Scaling and maintaining.</a:t>
          </a:r>
        </a:p>
      </dsp:txBody>
      <dsp:txXfrm>
        <a:off x="817812" y="3543637"/>
        <a:ext cx="5874935" cy="7080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17E60-F360-41D5-995B-7D5D9CD31A76}">
      <dsp:nvSpPr>
        <dsp:cNvPr id="0" name=""/>
        <dsp:cNvSpPr/>
      </dsp:nvSpPr>
      <dsp:spPr>
        <a:xfrm rot="10800000">
          <a:off x="3339779" y="0"/>
          <a:ext cx="6483101" cy="1511237"/>
        </a:xfrm>
        <a:prstGeom prst="nonIsoscelesTrapezoid">
          <a:avLst>
            <a:gd name="adj1" fmla="val 0"/>
            <a:gd name="adj2" fmla="val 74717"/>
          </a:avLst>
        </a:prstGeom>
        <a:solidFill>
          <a:schemeClr val="bg2">
            <a:lumMod val="90000"/>
            <a:lumOff val="1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GB" sz="1300" kern="1200">
              <a:solidFill>
                <a:schemeClr val="tx1"/>
              </a:solidFill>
            </a:rPr>
            <a:t>GDPR  Policy.</a:t>
          </a:r>
          <a:r>
            <a:rPr lang="en-US" sz="1300" kern="1200">
              <a:solidFill>
                <a:schemeClr val="tx1"/>
              </a:solidFill>
            </a:rPr>
            <a:t>  </a:t>
          </a:r>
          <a:r>
            <a:rPr lang="en-GB" sz="1300" kern="1200">
              <a:solidFill>
                <a:schemeClr val="tx1"/>
              </a:solidFill>
            </a:rPr>
            <a:t> All personal data will be managed in accordance with legal regulations and best practice guidance.</a:t>
          </a:r>
        </a:p>
      </dsp:txBody>
      <dsp:txXfrm rot="10800000">
        <a:off x="4468925" y="0"/>
        <a:ext cx="5353955" cy="1511237"/>
      </dsp:txXfrm>
    </dsp:sp>
    <dsp:sp modelId="{CA1EE25B-8C04-436A-AB41-5123F642D7F6}">
      <dsp:nvSpPr>
        <dsp:cNvPr id="0" name=""/>
        <dsp:cNvSpPr/>
      </dsp:nvSpPr>
      <dsp:spPr>
        <a:xfrm>
          <a:off x="2210633" y="0"/>
          <a:ext cx="2258292" cy="1511237"/>
        </a:xfrm>
        <a:prstGeom prst="trapezoid">
          <a:avLst>
            <a:gd name="adj" fmla="val 74717"/>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a:t>Policy</a:t>
          </a:r>
        </a:p>
      </dsp:txBody>
      <dsp:txXfrm>
        <a:off x="2210633" y="0"/>
        <a:ext cx="2258292" cy="1511237"/>
      </dsp:txXfrm>
    </dsp:sp>
    <dsp:sp modelId="{306CF4FD-CC2F-4922-957C-E309446EAD97}">
      <dsp:nvSpPr>
        <dsp:cNvPr id="0" name=""/>
        <dsp:cNvSpPr/>
      </dsp:nvSpPr>
      <dsp:spPr>
        <a:xfrm rot="10800000">
          <a:off x="4468925" y="1511237"/>
          <a:ext cx="5353955" cy="736813"/>
        </a:xfrm>
        <a:prstGeom prst="nonIsoscelesTrapezoid">
          <a:avLst>
            <a:gd name="adj1" fmla="val 0"/>
            <a:gd name="adj2" fmla="val 74717"/>
          </a:avLst>
        </a:prstGeom>
        <a:solidFill>
          <a:schemeClr val="bg2">
            <a:lumMod val="90000"/>
            <a:lumOff val="1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GB" sz="1300" kern="1200">
              <a:solidFill>
                <a:schemeClr val="tx1"/>
              </a:solidFill>
            </a:rPr>
            <a:t>Data Privacy Impact </a:t>
          </a:r>
          <a:r>
            <a:rPr lang="en-US" sz="1300" kern="1200">
              <a:solidFill>
                <a:schemeClr val="tx1"/>
              </a:solidFill>
            </a:rPr>
            <a:t>Assessment</a:t>
          </a:r>
          <a:r>
            <a:rPr lang="en-GB" sz="1300" kern="1200">
              <a:solidFill>
                <a:schemeClr val="tx1"/>
              </a:solidFill>
            </a:rPr>
            <a:t>(DPIA</a:t>
          </a:r>
          <a:r>
            <a:rPr lang="en-US" sz="1300" kern="1200">
              <a:solidFill>
                <a:schemeClr val="tx1"/>
              </a:solidFill>
            </a:rPr>
            <a:t>)</a:t>
          </a:r>
          <a:r>
            <a:rPr lang="en-GB" sz="1300" kern="1200">
              <a:solidFill>
                <a:schemeClr val="tx1"/>
              </a:solidFill>
            </a:rPr>
            <a:t> process</a:t>
          </a:r>
          <a:r>
            <a:rPr lang="en-US" sz="1300" kern="1200">
              <a:solidFill>
                <a:schemeClr val="tx1"/>
              </a:solidFill>
            </a:rPr>
            <a:t>. When implementing an information system a Data Privacy Impact Assessment will be done to assess the risks to individual's data and privacy.</a:t>
          </a:r>
          <a:endParaRPr lang="en-GB" sz="1300" kern="1200">
            <a:solidFill>
              <a:schemeClr val="tx1"/>
            </a:solidFill>
          </a:endParaRPr>
        </a:p>
      </dsp:txBody>
      <dsp:txXfrm rot="10800000">
        <a:off x="5019447" y="1511237"/>
        <a:ext cx="4803433" cy="736813"/>
      </dsp:txXfrm>
    </dsp:sp>
    <dsp:sp modelId="{65E58CD2-4C33-4287-96B6-F0BFC1288CAE}">
      <dsp:nvSpPr>
        <dsp:cNvPr id="0" name=""/>
        <dsp:cNvSpPr/>
      </dsp:nvSpPr>
      <dsp:spPr>
        <a:xfrm>
          <a:off x="1660111" y="1511237"/>
          <a:ext cx="3359336" cy="736813"/>
        </a:xfrm>
        <a:prstGeom prst="trapezoid">
          <a:avLst>
            <a:gd name="adj" fmla="val 74717"/>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a:t>Process</a:t>
          </a:r>
        </a:p>
      </dsp:txBody>
      <dsp:txXfrm>
        <a:off x="2247995" y="1511237"/>
        <a:ext cx="2183568" cy="736813"/>
      </dsp:txXfrm>
    </dsp:sp>
    <dsp:sp modelId="{0F09CB3C-6F34-4796-82FC-3B56907C8E75}">
      <dsp:nvSpPr>
        <dsp:cNvPr id="0" name=""/>
        <dsp:cNvSpPr/>
      </dsp:nvSpPr>
      <dsp:spPr>
        <a:xfrm rot="10800000">
          <a:off x="5019447" y="2248050"/>
          <a:ext cx="4803433" cy="2221876"/>
        </a:xfrm>
        <a:prstGeom prst="nonIsoscelesTrapezoid">
          <a:avLst>
            <a:gd name="adj1" fmla="val 0"/>
            <a:gd name="adj2" fmla="val 74717"/>
          </a:avLst>
        </a:prstGeom>
        <a:solidFill>
          <a:schemeClr val="bg2">
            <a:lumMod val="90000"/>
            <a:lumOff val="10000"/>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GB" sz="1300" b="1" u="sng" kern="1200">
              <a:solidFill>
                <a:schemeClr val="tx1"/>
              </a:solidFill>
            </a:rPr>
            <a:t>Info/Sec Risk </a:t>
          </a:r>
          <a:r>
            <a:rPr lang="en-US" sz="1300" b="1" u="sng" kern="1200">
              <a:solidFill>
                <a:schemeClr val="tx1"/>
              </a:solidFill>
            </a:rPr>
            <a:t>Assessment </a:t>
          </a:r>
          <a:r>
            <a:rPr lang="en-GB" sz="1300" b="1" u="sng" kern="1200">
              <a:solidFill>
                <a:schemeClr val="tx1"/>
              </a:solidFill>
            </a:rPr>
            <a:t>Procedure</a:t>
          </a:r>
        </a:p>
        <a:p>
          <a:pPr marL="114300" lvl="1" indent="-114300" algn="l" defTabSz="577850">
            <a:lnSpc>
              <a:spcPct val="90000"/>
            </a:lnSpc>
            <a:spcBef>
              <a:spcPct val="0"/>
            </a:spcBef>
            <a:spcAft>
              <a:spcPct val="15000"/>
            </a:spcAft>
            <a:buChar char="•"/>
          </a:pPr>
          <a:r>
            <a:rPr lang="en-GB" sz="1300" kern="1200">
              <a:solidFill>
                <a:schemeClr val="tx1"/>
              </a:solidFill>
            </a:rPr>
            <a:t>Review DPIA with Information Asset </a:t>
          </a:r>
          <a:r>
            <a:rPr lang="en-US" sz="1300" kern="1200">
              <a:solidFill>
                <a:schemeClr val="tx1"/>
              </a:solidFill>
            </a:rPr>
            <a:t>Owner</a:t>
          </a:r>
          <a:endParaRPr lang="en-GB" sz="1300" kern="1200">
            <a:solidFill>
              <a:schemeClr val="tx1"/>
            </a:solidFill>
          </a:endParaRPr>
        </a:p>
        <a:p>
          <a:pPr marL="114300" lvl="1" indent="-114300" algn="l" defTabSz="577850">
            <a:lnSpc>
              <a:spcPct val="90000"/>
            </a:lnSpc>
            <a:spcBef>
              <a:spcPct val="0"/>
            </a:spcBef>
            <a:spcAft>
              <a:spcPct val="15000"/>
            </a:spcAft>
            <a:buChar char="•"/>
          </a:pPr>
          <a:r>
            <a:rPr lang="en-US" sz="1300" kern="1200">
              <a:solidFill>
                <a:schemeClr val="tx1"/>
              </a:solidFill>
            </a:rPr>
            <a:t>Assess Vulnerabilities</a:t>
          </a:r>
        </a:p>
        <a:p>
          <a:pPr marL="114300" lvl="1" indent="-114300" algn="l" defTabSz="577850">
            <a:lnSpc>
              <a:spcPct val="90000"/>
            </a:lnSpc>
            <a:spcBef>
              <a:spcPct val="0"/>
            </a:spcBef>
            <a:spcAft>
              <a:spcPct val="15000"/>
            </a:spcAft>
            <a:buChar char="•"/>
          </a:pPr>
          <a:r>
            <a:rPr lang="en-US" sz="1300" kern="1200">
              <a:solidFill>
                <a:schemeClr val="tx1"/>
              </a:solidFill>
            </a:rPr>
            <a:t>Assess Threats</a:t>
          </a:r>
        </a:p>
        <a:p>
          <a:pPr marL="114300" lvl="1" indent="-114300" algn="l" defTabSz="577850">
            <a:lnSpc>
              <a:spcPct val="90000"/>
            </a:lnSpc>
            <a:spcBef>
              <a:spcPct val="0"/>
            </a:spcBef>
            <a:spcAft>
              <a:spcPct val="15000"/>
            </a:spcAft>
            <a:buChar char="•"/>
          </a:pPr>
          <a:r>
            <a:rPr lang="en-US" sz="1300" kern="1200">
              <a:solidFill>
                <a:schemeClr val="tx1"/>
              </a:solidFill>
            </a:rPr>
            <a:t>Perform risk assessment </a:t>
          </a:r>
        </a:p>
        <a:p>
          <a:pPr marL="114300" lvl="1" indent="-114300" algn="l" defTabSz="577850">
            <a:lnSpc>
              <a:spcPct val="90000"/>
            </a:lnSpc>
            <a:spcBef>
              <a:spcPct val="0"/>
            </a:spcBef>
            <a:spcAft>
              <a:spcPct val="15000"/>
            </a:spcAft>
            <a:buChar char="•"/>
          </a:pPr>
          <a:r>
            <a:rPr lang="en-US" sz="1300" kern="1200">
              <a:solidFill>
                <a:schemeClr val="tx1"/>
              </a:solidFill>
            </a:rPr>
            <a:t>Agree controls to mitigate risks.</a:t>
          </a:r>
        </a:p>
        <a:p>
          <a:pPr marL="114300" lvl="1" indent="-114300" algn="l" defTabSz="577850">
            <a:lnSpc>
              <a:spcPct val="90000"/>
            </a:lnSpc>
            <a:spcBef>
              <a:spcPct val="0"/>
            </a:spcBef>
            <a:spcAft>
              <a:spcPct val="15000"/>
            </a:spcAft>
            <a:buChar char="•"/>
          </a:pPr>
          <a:r>
            <a:rPr lang="en-US" sz="1300" kern="1200">
              <a:solidFill>
                <a:schemeClr val="tx1"/>
              </a:solidFill>
            </a:rPr>
            <a:t>Agree residual risk </a:t>
          </a:r>
        </a:p>
        <a:p>
          <a:pPr marL="114300" lvl="1" indent="-114300" algn="l" defTabSz="577850">
            <a:lnSpc>
              <a:spcPct val="90000"/>
            </a:lnSpc>
            <a:spcBef>
              <a:spcPct val="0"/>
            </a:spcBef>
            <a:spcAft>
              <a:spcPct val="15000"/>
            </a:spcAft>
            <a:buChar char="•"/>
          </a:pPr>
          <a:r>
            <a:rPr lang="en-US" sz="1300" kern="1200">
              <a:solidFill>
                <a:schemeClr val="tx1"/>
              </a:solidFill>
            </a:rPr>
            <a:t>Design Solution</a:t>
          </a:r>
        </a:p>
        <a:p>
          <a:pPr marL="114300" lvl="1" indent="-114300" algn="l" defTabSz="577850">
            <a:lnSpc>
              <a:spcPct val="90000"/>
            </a:lnSpc>
            <a:spcBef>
              <a:spcPct val="0"/>
            </a:spcBef>
            <a:spcAft>
              <a:spcPct val="15000"/>
            </a:spcAft>
            <a:buChar char="•"/>
          </a:pPr>
          <a:endParaRPr lang="en-GB" sz="1300" kern="1200">
            <a:solidFill>
              <a:schemeClr val="tx1"/>
            </a:solidFill>
          </a:endParaRPr>
        </a:p>
      </dsp:txBody>
      <dsp:txXfrm rot="10800000">
        <a:off x="6679559" y="2248050"/>
        <a:ext cx="3143321" cy="2221876"/>
      </dsp:txXfrm>
    </dsp:sp>
    <dsp:sp modelId="{79D385E6-3208-4A2E-8B6D-94A90B7ED1AE}">
      <dsp:nvSpPr>
        <dsp:cNvPr id="0" name=""/>
        <dsp:cNvSpPr/>
      </dsp:nvSpPr>
      <dsp:spPr>
        <a:xfrm>
          <a:off x="0" y="2248050"/>
          <a:ext cx="6679559" cy="2221876"/>
        </a:xfrm>
        <a:prstGeom prst="trapezoid">
          <a:avLst>
            <a:gd name="adj" fmla="val 74717"/>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Procedure </a:t>
          </a:r>
          <a:r>
            <a:rPr lang="en-GB" sz="2800" kern="1200"/>
            <a:t> </a:t>
          </a:r>
        </a:p>
      </dsp:txBody>
      <dsp:txXfrm>
        <a:off x="1168922" y="2248050"/>
        <a:ext cx="4341713" cy="22218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00953-7B62-4AEA-8D36-CD0CB117490F}">
      <dsp:nvSpPr>
        <dsp:cNvPr id="0" name=""/>
        <dsp:cNvSpPr/>
      </dsp:nvSpPr>
      <dsp:spPr>
        <a:xfrm>
          <a:off x="2902" y="336769"/>
          <a:ext cx="2911822" cy="2329457"/>
        </a:xfrm>
        <a:prstGeom prst="homePlate">
          <a:avLst>
            <a:gd name="adj" fmla="val 25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723" tIns="71120" rIns="410890" bIns="71120" numCol="1" spcCol="1270" anchor="t" anchorCtr="0">
          <a:noAutofit/>
        </a:bodyPr>
        <a:lstStyle/>
        <a:p>
          <a:pPr marL="0" lvl="0" indent="0" algn="l" defTabSz="1244600">
            <a:lnSpc>
              <a:spcPct val="90000"/>
            </a:lnSpc>
            <a:spcBef>
              <a:spcPct val="0"/>
            </a:spcBef>
            <a:spcAft>
              <a:spcPct val="35000"/>
            </a:spcAft>
            <a:buNone/>
          </a:pPr>
          <a:r>
            <a:rPr lang="en-GB" sz="2800" kern="1200"/>
            <a:t>Create</a:t>
          </a:r>
        </a:p>
        <a:p>
          <a:pPr marL="228600" lvl="1" indent="-228600" algn="l" defTabSz="977900">
            <a:lnSpc>
              <a:spcPct val="90000"/>
            </a:lnSpc>
            <a:spcBef>
              <a:spcPct val="0"/>
            </a:spcBef>
            <a:spcAft>
              <a:spcPct val="15000"/>
            </a:spcAft>
            <a:buChar char="•"/>
          </a:pPr>
          <a:r>
            <a:rPr lang="en-GB" sz="2200" kern="1200"/>
            <a:t>Data Collection </a:t>
          </a:r>
          <a:r>
            <a:rPr lang="en-US" sz="2200" kern="1200"/>
            <a:t>Process</a:t>
          </a:r>
          <a:endParaRPr lang="en-GB" sz="2200" kern="1200"/>
        </a:p>
        <a:p>
          <a:pPr marL="228600" lvl="1" indent="-228600" algn="l" defTabSz="977900">
            <a:lnSpc>
              <a:spcPct val="90000"/>
            </a:lnSpc>
            <a:spcBef>
              <a:spcPct val="0"/>
            </a:spcBef>
            <a:spcAft>
              <a:spcPct val="15000"/>
            </a:spcAft>
            <a:buChar char="•"/>
          </a:pPr>
          <a:r>
            <a:rPr lang="en-GB" sz="2200" kern="1200"/>
            <a:t>Data Input </a:t>
          </a:r>
          <a:r>
            <a:rPr lang="en-US" sz="2200" kern="1200"/>
            <a:t>Process</a:t>
          </a:r>
          <a:endParaRPr lang="en-GB" sz="2200" kern="1200"/>
        </a:p>
      </dsp:txBody>
      <dsp:txXfrm>
        <a:off x="2902" y="336769"/>
        <a:ext cx="2620640" cy="2329457"/>
      </dsp:txXfrm>
    </dsp:sp>
    <dsp:sp modelId="{0DB64503-38D7-43EA-8042-02880A447610}">
      <dsp:nvSpPr>
        <dsp:cNvPr id="0" name=""/>
        <dsp:cNvSpPr/>
      </dsp:nvSpPr>
      <dsp:spPr>
        <a:xfrm>
          <a:off x="2332359" y="336769"/>
          <a:ext cx="2911822" cy="2329457"/>
        </a:xfrm>
        <a:prstGeom prst="chevron">
          <a:avLst>
            <a:gd name="adj" fmla="val 25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723" tIns="71120" rIns="102723" bIns="71120" numCol="1" spcCol="1270" anchor="t" anchorCtr="0">
          <a:noAutofit/>
        </a:bodyPr>
        <a:lstStyle/>
        <a:p>
          <a:pPr marL="0" lvl="0" indent="0" algn="l" defTabSz="1244600">
            <a:lnSpc>
              <a:spcPct val="90000"/>
            </a:lnSpc>
            <a:spcBef>
              <a:spcPct val="0"/>
            </a:spcBef>
            <a:spcAft>
              <a:spcPct val="35000"/>
            </a:spcAft>
            <a:buNone/>
          </a:pPr>
          <a:r>
            <a:rPr lang="en-GB" sz="2800" kern="1200"/>
            <a:t>Use/Share</a:t>
          </a:r>
        </a:p>
        <a:p>
          <a:pPr marL="228600" lvl="1" indent="-228600" algn="l" defTabSz="977900">
            <a:lnSpc>
              <a:spcPct val="90000"/>
            </a:lnSpc>
            <a:spcBef>
              <a:spcPct val="0"/>
            </a:spcBef>
            <a:spcAft>
              <a:spcPct val="15000"/>
            </a:spcAft>
            <a:buChar char="•"/>
          </a:pPr>
          <a:r>
            <a:rPr lang="en-GB" sz="2200" kern="1200"/>
            <a:t>Payroll </a:t>
          </a:r>
          <a:r>
            <a:rPr lang="en-US" sz="2200" kern="1200"/>
            <a:t>Process</a:t>
          </a:r>
          <a:endParaRPr lang="en-GB" sz="2200" kern="1200"/>
        </a:p>
        <a:p>
          <a:pPr marL="228600" lvl="1" indent="-228600" algn="l" defTabSz="977900">
            <a:lnSpc>
              <a:spcPct val="90000"/>
            </a:lnSpc>
            <a:spcBef>
              <a:spcPct val="0"/>
            </a:spcBef>
            <a:spcAft>
              <a:spcPct val="15000"/>
            </a:spcAft>
            <a:buChar char="•"/>
          </a:pPr>
          <a:r>
            <a:rPr lang="en-GB" sz="2200" kern="1200"/>
            <a:t>Invoicing </a:t>
          </a:r>
          <a:r>
            <a:rPr lang="en-US" sz="2200" kern="1200"/>
            <a:t>Process</a:t>
          </a:r>
          <a:endParaRPr lang="en-GB" sz="2200" kern="1200"/>
        </a:p>
      </dsp:txBody>
      <dsp:txXfrm>
        <a:off x="2914723" y="336769"/>
        <a:ext cx="1747094" cy="2329457"/>
      </dsp:txXfrm>
    </dsp:sp>
    <dsp:sp modelId="{AB9E15AC-AAE0-491B-8DEA-89F3893F6CA7}">
      <dsp:nvSpPr>
        <dsp:cNvPr id="0" name=""/>
        <dsp:cNvSpPr/>
      </dsp:nvSpPr>
      <dsp:spPr>
        <a:xfrm>
          <a:off x="4661817" y="336769"/>
          <a:ext cx="2911822" cy="2329457"/>
        </a:xfrm>
        <a:prstGeom prst="chevron">
          <a:avLst>
            <a:gd name="adj" fmla="val 25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723" tIns="71120" rIns="102723" bIns="71120" numCol="1" spcCol="1270" anchor="t" anchorCtr="0">
          <a:noAutofit/>
        </a:bodyPr>
        <a:lstStyle/>
        <a:p>
          <a:pPr marL="0" lvl="0" indent="0" algn="l" defTabSz="1244600">
            <a:lnSpc>
              <a:spcPct val="90000"/>
            </a:lnSpc>
            <a:spcBef>
              <a:spcPct val="0"/>
            </a:spcBef>
            <a:spcAft>
              <a:spcPct val="35000"/>
            </a:spcAft>
            <a:buNone/>
          </a:pPr>
          <a:r>
            <a:rPr lang="en-GB" sz="2800" kern="1200"/>
            <a:t>Archive</a:t>
          </a:r>
        </a:p>
        <a:p>
          <a:pPr marL="228600" lvl="1" indent="-228600" algn="l" defTabSz="977900">
            <a:lnSpc>
              <a:spcPct val="90000"/>
            </a:lnSpc>
            <a:spcBef>
              <a:spcPct val="0"/>
            </a:spcBef>
            <a:spcAft>
              <a:spcPct val="15000"/>
            </a:spcAft>
            <a:buChar char="•"/>
          </a:pPr>
          <a:r>
            <a:rPr lang="en-GB" sz="2200" kern="1200"/>
            <a:t>Backup </a:t>
          </a:r>
          <a:r>
            <a:rPr lang="en-US" sz="2200" kern="1200"/>
            <a:t>Process</a:t>
          </a:r>
          <a:endParaRPr lang="en-GB" sz="2200" kern="1200"/>
        </a:p>
        <a:p>
          <a:pPr marL="228600" lvl="1" indent="-228600" algn="l" defTabSz="977900">
            <a:lnSpc>
              <a:spcPct val="90000"/>
            </a:lnSpc>
            <a:spcBef>
              <a:spcPct val="0"/>
            </a:spcBef>
            <a:spcAft>
              <a:spcPct val="15000"/>
            </a:spcAft>
            <a:buChar char="•"/>
          </a:pPr>
          <a:r>
            <a:rPr lang="en-GB" sz="2200" kern="1200"/>
            <a:t>Restore </a:t>
          </a:r>
          <a:r>
            <a:rPr lang="en-US" sz="2200" kern="1200"/>
            <a:t>Process</a:t>
          </a:r>
          <a:endParaRPr lang="en-GB" sz="2200" kern="1200"/>
        </a:p>
      </dsp:txBody>
      <dsp:txXfrm>
        <a:off x="5244181" y="336769"/>
        <a:ext cx="1747094" cy="2329457"/>
      </dsp:txXfrm>
    </dsp:sp>
    <dsp:sp modelId="{61724A03-F28D-4D46-8C74-1C2BAD6FE9D1}">
      <dsp:nvSpPr>
        <dsp:cNvPr id="0" name=""/>
        <dsp:cNvSpPr/>
      </dsp:nvSpPr>
      <dsp:spPr>
        <a:xfrm>
          <a:off x="6991275" y="336769"/>
          <a:ext cx="2911822" cy="2329457"/>
        </a:xfrm>
        <a:prstGeom prst="chevron">
          <a:avLst>
            <a:gd name="adj" fmla="val 25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723" tIns="71120" rIns="102723" bIns="71120" numCol="1" spcCol="1270" anchor="t" anchorCtr="0">
          <a:noAutofit/>
        </a:bodyPr>
        <a:lstStyle/>
        <a:p>
          <a:pPr marL="0" lvl="0" indent="0" algn="l" defTabSz="1244600">
            <a:lnSpc>
              <a:spcPct val="90000"/>
            </a:lnSpc>
            <a:spcBef>
              <a:spcPct val="0"/>
            </a:spcBef>
            <a:spcAft>
              <a:spcPct val="35000"/>
            </a:spcAft>
            <a:buNone/>
          </a:pPr>
          <a:r>
            <a:rPr lang="en-GB" sz="2800" kern="1200"/>
            <a:t>Delete</a:t>
          </a:r>
        </a:p>
        <a:p>
          <a:pPr marL="228600" lvl="1" indent="-228600" algn="l" defTabSz="977900">
            <a:lnSpc>
              <a:spcPct val="90000"/>
            </a:lnSpc>
            <a:spcBef>
              <a:spcPct val="0"/>
            </a:spcBef>
            <a:spcAft>
              <a:spcPct val="15000"/>
            </a:spcAft>
            <a:buChar char="•"/>
          </a:pPr>
          <a:r>
            <a:rPr lang="en-GB" sz="2200" kern="1200"/>
            <a:t>Secure Destruction </a:t>
          </a:r>
          <a:r>
            <a:rPr lang="en-US" sz="2200" kern="1200"/>
            <a:t>Process</a:t>
          </a:r>
          <a:endParaRPr lang="en-GB" sz="2200" kern="1200"/>
        </a:p>
      </dsp:txBody>
      <dsp:txXfrm>
        <a:off x="7573639" y="336769"/>
        <a:ext cx="1747094" cy="23294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5ABD-50CB-4E9D-9341-5E8AB8616B7C}">
      <dsp:nvSpPr>
        <dsp:cNvPr id="0" name=""/>
        <dsp:cNvSpPr/>
      </dsp:nvSpPr>
      <dsp:spPr>
        <a:xfrm>
          <a:off x="0" y="3324"/>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07C0E5DC-95AB-4D51-9279-5140FE590A44}">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6F8FF8-93F1-41DE-AD6E-10110981F3E9}">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Work out what data you will need and why.</a:t>
          </a:r>
          <a:endParaRPr lang="en-US" sz="1900" kern="1200">
            <a:solidFill>
              <a:schemeClr val="bg1"/>
            </a:solidFill>
          </a:endParaRPr>
        </a:p>
      </dsp:txBody>
      <dsp:txXfrm>
        <a:off x="817812" y="3324"/>
        <a:ext cx="5874935" cy="708062"/>
      </dsp:txXfrm>
    </dsp:sp>
    <dsp:sp modelId="{A50EDC15-E0A9-44C8-AC92-B1DE4A5E0E6E}">
      <dsp:nvSpPr>
        <dsp:cNvPr id="0" name=""/>
        <dsp:cNvSpPr/>
      </dsp:nvSpPr>
      <dsp:spPr>
        <a:xfrm>
          <a:off x="0" y="888402"/>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A29D4EFB-3141-48F0-AAF8-215A62F24359}">
      <dsp:nvSpPr>
        <dsp:cNvPr id="0" name=""/>
        <dsp:cNvSpPr/>
      </dsp:nvSpPr>
      <dsp:spPr>
        <a:xfrm>
          <a:off x="214188" y="1047716"/>
          <a:ext cx="389434" cy="38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64F25B-36EB-4C44-BC9D-4AFDBDB970D1}">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Create the policies needed to protect that data.</a:t>
          </a:r>
          <a:endParaRPr lang="en-US" sz="1900" kern="1200">
            <a:solidFill>
              <a:schemeClr val="bg1"/>
            </a:solidFill>
          </a:endParaRPr>
        </a:p>
      </dsp:txBody>
      <dsp:txXfrm>
        <a:off x="817812" y="888402"/>
        <a:ext cx="5874935" cy="708062"/>
      </dsp:txXfrm>
    </dsp:sp>
    <dsp:sp modelId="{BF676746-A742-43A9-8244-5062376BC790}">
      <dsp:nvSpPr>
        <dsp:cNvPr id="0" name=""/>
        <dsp:cNvSpPr/>
      </dsp:nvSpPr>
      <dsp:spPr>
        <a:xfrm>
          <a:off x="0" y="1773480"/>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B7A86C59-13AB-469E-B32B-BD1DBBB8C0BF}">
      <dsp:nvSpPr>
        <dsp:cNvPr id="0" name=""/>
        <dsp:cNvSpPr/>
      </dsp:nvSpPr>
      <dsp:spPr>
        <a:xfrm>
          <a:off x="214188" y="1932794"/>
          <a:ext cx="389434" cy="38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AFCAC3-98AC-4F87-AECF-CEF8D4EE8608}">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Implement technical measures needed to protect the data.</a:t>
          </a:r>
          <a:endParaRPr lang="en-US" sz="1900" kern="1200">
            <a:solidFill>
              <a:schemeClr val="bg1"/>
            </a:solidFill>
          </a:endParaRPr>
        </a:p>
      </dsp:txBody>
      <dsp:txXfrm>
        <a:off x="817812" y="1773480"/>
        <a:ext cx="5874935" cy="708062"/>
      </dsp:txXfrm>
    </dsp:sp>
    <dsp:sp modelId="{A69A816D-62CA-44DE-B333-D85C00200DC9}">
      <dsp:nvSpPr>
        <dsp:cNvPr id="0" name=""/>
        <dsp:cNvSpPr/>
      </dsp:nvSpPr>
      <dsp:spPr>
        <a:xfrm>
          <a:off x="0" y="2658558"/>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9AEFA3CF-E36D-4B38-B9F7-B05F0D178DC9}">
      <dsp:nvSpPr>
        <dsp:cNvPr id="0" name=""/>
        <dsp:cNvSpPr/>
      </dsp:nvSpPr>
      <dsp:spPr>
        <a:xfrm>
          <a:off x="214188" y="2817873"/>
          <a:ext cx="389434" cy="389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5719DD-6B69-4369-AD5A-609353020A08}">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Document processes and procedures for managing data.</a:t>
          </a:r>
          <a:endParaRPr lang="en-US" sz="1900" kern="1200">
            <a:solidFill>
              <a:schemeClr val="bg1"/>
            </a:solidFill>
          </a:endParaRPr>
        </a:p>
      </dsp:txBody>
      <dsp:txXfrm>
        <a:off x="817812" y="2658558"/>
        <a:ext cx="5874935" cy="708062"/>
      </dsp:txXfrm>
    </dsp:sp>
    <dsp:sp modelId="{0D98623A-2F74-42E3-9326-8863E2718A9A}">
      <dsp:nvSpPr>
        <dsp:cNvPr id="0" name=""/>
        <dsp:cNvSpPr/>
      </dsp:nvSpPr>
      <dsp:spPr>
        <a:xfrm>
          <a:off x="0" y="3543637"/>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74A65B4B-E8B4-40F3-9483-31E0F1C9F60F}">
      <dsp:nvSpPr>
        <dsp:cNvPr id="0" name=""/>
        <dsp:cNvSpPr/>
      </dsp:nvSpPr>
      <dsp:spPr>
        <a:xfrm>
          <a:off x="214506" y="3703268"/>
          <a:ext cx="388799" cy="388799"/>
        </a:xfrm>
        <a:prstGeom prst="rect">
          <a:avLst/>
        </a:prstGeom>
        <a:blipFill>
          <a:blip xmlns:r="http://schemas.openxmlformats.org/officeDocument/2006/relationships" r:embed="rId9">
            <a:duotone>
              <a:prstClr val="black"/>
              <a:schemeClr val="accent2">
                <a:tint val="45000"/>
                <a:satMod val="400000"/>
              </a:schemeClr>
            </a:duotone>
            <a:extLs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A98FCB-F276-464E-8C95-C6F9FD42E66C}">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Scaling and maintaining.</a:t>
          </a:r>
        </a:p>
      </dsp:txBody>
      <dsp:txXfrm>
        <a:off x="817812" y="3543637"/>
        <a:ext cx="5874935" cy="7080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A9F79-9408-4A25-A2C2-5BF5ACCFD1AC}">
      <dsp:nvSpPr>
        <dsp:cNvPr id="0" name=""/>
        <dsp:cNvSpPr/>
      </dsp:nvSpPr>
      <dsp:spPr>
        <a:xfrm rot="10800000">
          <a:off x="1909601" y="1591"/>
          <a:ext cx="6587490" cy="1001386"/>
        </a:xfrm>
        <a:prstGeom prst="homePlat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1584"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Assessment of any risks created as part of the change process and mitigation of these </a:t>
          </a:r>
        </a:p>
      </dsp:txBody>
      <dsp:txXfrm rot="10800000">
        <a:off x="2159947" y="1591"/>
        <a:ext cx="6337144" cy="1001386"/>
      </dsp:txXfrm>
    </dsp:sp>
    <dsp:sp modelId="{EF73CAA8-C11D-4014-8388-6D713BB6EDEF}">
      <dsp:nvSpPr>
        <dsp:cNvPr id="0" name=""/>
        <dsp:cNvSpPr/>
      </dsp:nvSpPr>
      <dsp:spPr>
        <a:xfrm>
          <a:off x="1408908" y="1591"/>
          <a:ext cx="1001386" cy="100138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1">
          <a:scrgbClr r="0" g="0" b="0"/>
        </a:fillRef>
        <a:effectRef idx="2">
          <a:scrgbClr r="0" g="0" b="0"/>
        </a:effectRef>
        <a:fontRef idx="minor"/>
      </dsp:style>
    </dsp:sp>
    <dsp:sp modelId="{2BA97DCF-39D0-4A28-8D5A-63E2940487B8}">
      <dsp:nvSpPr>
        <dsp:cNvPr id="0" name=""/>
        <dsp:cNvSpPr/>
      </dsp:nvSpPr>
      <dsp:spPr>
        <a:xfrm rot="10800000">
          <a:off x="1909601" y="1270162"/>
          <a:ext cx="6587490" cy="1001386"/>
        </a:xfrm>
        <a:prstGeom prst="homePlat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1584"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a:t>Checks and balances ensuring changes are compatible with business functions and policies</a:t>
          </a:r>
          <a:endParaRPr lang="en-US" sz="2500" kern="1200"/>
        </a:p>
      </dsp:txBody>
      <dsp:txXfrm rot="10800000">
        <a:off x="2159947" y="1270162"/>
        <a:ext cx="6337144" cy="1001386"/>
      </dsp:txXfrm>
    </dsp:sp>
    <dsp:sp modelId="{6562506E-ACF3-4D4E-8954-8F29C629133A}">
      <dsp:nvSpPr>
        <dsp:cNvPr id="0" name=""/>
        <dsp:cNvSpPr/>
      </dsp:nvSpPr>
      <dsp:spPr>
        <a:xfrm>
          <a:off x="1408908" y="1270162"/>
          <a:ext cx="1001386" cy="100138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1">
          <a:scrgbClr r="0" g="0" b="0"/>
        </a:fillRef>
        <a:effectRef idx="2">
          <a:scrgbClr r="0" g="0" b="0"/>
        </a:effectRef>
        <a:fontRef idx="minor"/>
      </dsp:style>
    </dsp:sp>
    <dsp:sp modelId="{09C05998-5D9B-4E96-9D05-4CE0BBFFD18F}">
      <dsp:nvSpPr>
        <dsp:cNvPr id="0" name=""/>
        <dsp:cNvSpPr/>
      </dsp:nvSpPr>
      <dsp:spPr>
        <a:xfrm rot="10800000">
          <a:off x="1909601" y="2538733"/>
          <a:ext cx="6587490" cy="1001386"/>
        </a:xfrm>
        <a:prstGeom prst="homePlat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1584"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a:t>Identification of any changes’ effects on data security and a response to these</a:t>
          </a:r>
          <a:endParaRPr lang="en-US" sz="2600" kern="1200"/>
        </a:p>
      </dsp:txBody>
      <dsp:txXfrm rot="10800000">
        <a:off x="2159947" y="2538733"/>
        <a:ext cx="6337144" cy="1001386"/>
      </dsp:txXfrm>
    </dsp:sp>
    <dsp:sp modelId="{BF27F16A-15D4-4336-947F-1C9F9C10F0B4}">
      <dsp:nvSpPr>
        <dsp:cNvPr id="0" name=""/>
        <dsp:cNvSpPr/>
      </dsp:nvSpPr>
      <dsp:spPr>
        <a:xfrm>
          <a:off x="1408908" y="2538733"/>
          <a:ext cx="1001386" cy="100138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062FC-FCFE-45EA-BAA8-202ECE2F7198}">
      <dsp:nvSpPr>
        <dsp:cNvPr id="0" name=""/>
        <dsp:cNvSpPr/>
      </dsp:nvSpPr>
      <dsp:spPr>
        <a:xfrm>
          <a:off x="1966987" y="2329"/>
          <a:ext cx="2195837" cy="2161818"/>
        </a:xfrm>
        <a:prstGeom prst="round2DiagRect">
          <a:avLst/>
        </a:prstGeom>
        <a:solidFill>
          <a:schemeClr val="dk2">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CC8143-5A9A-4AE8-AD6F-135597FD4571}">
      <dsp:nvSpPr>
        <dsp:cNvPr id="0" name=""/>
        <dsp:cNvSpPr/>
      </dsp:nvSpPr>
      <dsp:spPr>
        <a:xfrm>
          <a:off x="1340970" y="2172691"/>
          <a:ext cx="3432766" cy="127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12" tIns="362712" rIns="362712" bIns="0" numCol="1" spcCol="1270" anchor="t" anchorCtr="0">
          <a:noAutofit/>
        </a:bodyPr>
        <a:lstStyle/>
        <a:p>
          <a:pPr marL="0" lvl="0" indent="0" algn="ctr" defTabSz="2266950">
            <a:lnSpc>
              <a:spcPct val="90000"/>
            </a:lnSpc>
            <a:spcBef>
              <a:spcPct val="0"/>
            </a:spcBef>
            <a:spcAft>
              <a:spcPct val="35000"/>
            </a:spcAft>
            <a:buNone/>
          </a:pPr>
          <a:r>
            <a:rPr lang="en-GB" sz="5100" kern="1200"/>
            <a:t>Continuous</a:t>
          </a:r>
          <a:endParaRPr lang="en-US" sz="5100" kern="1200"/>
        </a:p>
      </dsp:txBody>
      <dsp:txXfrm>
        <a:off x="1340970" y="2172691"/>
        <a:ext cx="3432766" cy="1273556"/>
      </dsp:txXfrm>
    </dsp:sp>
    <dsp:sp modelId="{FD2283D3-0301-4686-A81C-7C2B878FFD64}">
      <dsp:nvSpPr>
        <dsp:cNvPr id="0" name=""/>
        <dsp:cNvSpPr/>
      </dsp:nvSpPr>
      <dsp:spPr>
        <a:xfrm>
          <a:off x="5743174" y="34"/>
          <a:ext cx="2195837" cy="2170995"/>
        </a:xfrm>
        <a:prstGeom prst="round2DiagRect">
          <a:avLst/>
        </a:prstGeom>
        <a:solidFill>
          <a:schemeClr val="dk2">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433C75-48D9-49B9-8BE3-94D17750E663}">
      <dsp:nvSpPr>
        <dsp:cNvPr id="0" name=""/>
        <dsp:cNvSpPr/>
      </dsp:nvSpPr>
      <dsp:spPr>
        <a:xfrm>
          <a:off x="5118497" y="2183454"/>
          <a:ext cx="3432766" cy="127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12" tIns="362712" rIns="362712" bIns="0" numCol="1" spcCol="1270" anchor="t" anchorCtr="0">
          <a:noAutofit/>
        </a:bodyPr>
        <a:lstStyle/>
        <a:p>
          <a:pPr marL="0" lvl="0" indent="0" algn="ctr" defTabSz="2266950">
            <a:lnSpc>
              <a:spcPct val="90000"/>
            </a:lnSpc>
            <a:spcBef>
              <a:spcPct val="0"/>
            </a:spcBef>
            <a:spcAft>
              <a:spcPct val="35000"/>
            </a:spcAft>
            <a:buNone/>
          </a:pPr>
          <a:r>
            <a:rPr lang="en-GB" sz="5100" kern="1200"/>
            <a:t>Periodic</a:t>
          </a:r>
          <a:endParaRPr lang="en-US" sz="5100" kern="1200"/>
        </a:p>
      </dsp:txBody>
      <dsp:txXfrm>
        <a:off x="5118497" y="2183454"/>
        <a:ext cx="3432766" cy="12735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9A0E5-BE50-4E61-8A3E-88A6E6A2D1D0}">
      <dsp:nvSpPr>
        <dsp:cNvPr id="0" name=""/>
        <dsp:cNvSpPr/>
      </dsp:nvSpPr>
      <dsp:spPr>
        <a:xfrm>
          <a:off x="1840406" y="15855"/>
          <a:ext cx="2127375" cy="2127375"/>
        </a:xfrm>
        <a:prstGeom prst="round2DiagRect">
          <a:avLst>
            <a:gd name="adj1" fmla="val 29727"/>
            <a:gd name="adj2" fmla="val 0"/>
          </a:avLst>
        </a:prstGeom>
        <a:solidFill>
          <a:srgbClr val="252C36"/>
        </a:solidFill>
        <a:ln>
          <a:noFill/>
        </a:ln>
        <a:effectLst/>
      </dsp:spPr>
      <dsp:style>
        <a:lnRef idx="0">
          <a:scrgbClr r="0" g="0" b="0"/>
        </a:lnRef>
        <a:fillRef idx="1">
          <a:scrgbClr r="0" g="0" b="0"/>
        </a:fillRef>
        <a:effectRef idx="0">
          <a:scrgbClr r="0" g="0" b="0"/>
        </a:effectRef>
        <a:fontRef idx="minor"/>
      </dsp:style>
    </dsp:sp>
    <dsp:sp modelId="{514CD486-B08B-4AEF-BC22-3F94CA486D65}">
      <dsp:nvSpPr>
        <dsp:cNvPr id="0" name=""/>
        <dsp:cNvSpPr/>
      </dsp:nvSpPr>
      <dsp:spPr>
        <a:xfrm>
          <a:off x="2293781" y="469230"/>
          <a:ext cx="1220625" cy="12206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05D85A-F45D-4400-8E9B-315D5E98F668}">
      <dsp:nvSpPr>
        <dsp:cNvPr id="0" name=""/>
        <dsp:cNvSpPr/>
      </dsp:nvSpPr>
      <dsp:spPr>
        <a:xfrm>
          <a:off x="1160343" y="2805856"/>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Internal auditors (e.g. directors, managers, subject area experts)</a:t>
          </a:r>
          <a:endParaRPr lang="en-US" sz="1900" kern="1200"/>
        </a:p>
      </dsp:txBody>
      <dsp:txXfrm>
        <a:off x="1160343" y="2805856"/>
        <a:ext cx="3487500" cy="720000"/>
      </dsp:txXfrm>
    </dsp:sp>
    <dsp:sp modelId="{67622424-99AE-4F14-AEB7-DF0B6707C920}">
      <dsp:nvSpPr>
        <dsp:cNvPr id="0" name=""/>
        <dsp:cNvSpPr/>
      </dsp:nvSpPr>
      <dsp:spPr>
        <a:xfrm>
          <a:off x="5938218" y="15855"/>
          <a:ext cx="2127375" cy="2127375"/>
        </a:xfrm>
        <a:prstGeom prst="round2DiagRect">
          <a:avLst>
            <a:gd name="adj1" fmla="val 29727"/>
            <a:gd name="adj2" fmla="val 0"/>
          </a:avLst>
        </a:prstGeom>
        <a:solidFill>
          <a:srgbClr val="252C36"/>
        </a:solidFill>
        <a:ln>
          <a:noFill/>
        </a:ln>
        <a:effectLst/>
      </dsp:spPr>
      <dsp:style>
        <a:lnRef idx="0">
          <a:scrgbClr r="0" g="0" b="0"/>
        </a:lnRef>
        <a:fillRef idx="1">
          <a:scrgbClr r="0" g="0" b="0"/>
        </a:fillRef>
        <a:effectRef idx="0">
          <a:scrgbClr r="0" g="0" b="0"/>
        </a:effectRef>
        <a:fontRef idx="minor"/>
      </dsp:style>
    </dsp:sp>
    <dsp:sp modelId="{C73D66F7-965A-4CE7-AB87-E232BFCA9F6D}">
      <dsp:nvSpPr>
        <dsp:cNvPr id="0" name=""/>
        <dsp:cNvSpPr/>
      </dsp:nvSpPr>
      <dsp:spPr>
        <a:xfrm>
          <a:off x="6391593" y="469230"/>
          <a:ext cx="1220625" cy="12206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C91D59-9C04-435D-9375-5AF258DD447E}">
      <dsp:nvSpPr>
        <dsp:cNvPr id="0" name=""/>
        <dsp:cNvSpPr/>
      </dsp:nvSpPr>
      <dsp:spPr>
        <a:xfrm>
          <a:off x="5258156" y="2805856"/>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GB" sz="1900" kern="1200"/>
            <a:t>External auditors/consultants</a:t>
          </a:r>
          <a:endParaRPr lang="en-US" sz="1900" kern="1200"/>
        </a:p>
      </dsp:txBody>
      <dsp:txXfrm>
        <a:off x="5258156" y="2805856"/>
        <a:ext cx="3487500" cy="72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BE469-D6AA-4388-8360-88DF1090073C}">
      <dsp:nvSpPr>
        <dsp:cNvPr id="0" name=""/>
        <dsp:cNvSpPr/>
      </dsp:nvSpPr>
      <dsp:spPr>
        <a:xfrm>
          <a:off x="2186474" y="370541"/>
          <a:ext cx="457051" cy="1508377"/>
        </a:xfrm>
        <a:prstGeom prst="round2DiagRect">
          <a:avLst/>
        </a:prstGeom>
        <a:solidFill>
          <a:schemeClr val="dk2">
            <a:hueOff val="0"/>
            <a:satOff val="0"/>
            <a:lumOff val="0"/>
            <a:alphaOff val="0"/>
          </a:schemeClr>
        </a:solidFill>
        <a:ln w="15875"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D2DF0-E64A-4E19-AE3A-00791D175D55}">
      <dsp:nvSpPr>
        <dsp:cNvPr id="0" name=""/>
        <dsp:cNvSpPr/>
      </dsp:nvSpPr>
      <dsp:spPr>
        <a:xfrm>
          <a:off x="255000" y="245117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t>When implementing a change to a policy object, it is important to consult all stakeholders to ensure the policy fits the business and its needs</a:t>
          </a:r>
          <a:endParaRPr lang="en-US" sz="1700" kern="1200"/>
        </a:p>
      </dsp:txBody>
      <dsp:txXfrm>
        <a:off x="255000" y="2451170"/>
        <a:ext cx="4320000" cy="720000"/>
      </dsp:txXfrm>
    </dsp:sp>
    <dsp:sp modelId="{87F630C0-B5AA-4AD8-9333-6377FC201F8B}">
      <dsp:nvSpPr>
        <dsp:cNvPr id="0" name=""/>
        <dsp:cNvSpPr/>
      </dsp:nvSpPr>
      <dsp:spPr>
        <a:xfrm>
          <a:off x="6686679" y="315561"/>
          <a:ext cx="1676486" cy="1701505"/>
        </a:xfrm>
        <a:prstGeom prst="round2Diag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9C366-C245-44D4-A8D9-F21C8684D8C3}">
      <dsp:nvSpPr>
        <dsp:cNvPr id="0" name=""/>
        <dsp:cNvSpPr/>
      </dsp:nvSpPr>
      <dsp:spPr>
        <a:xfrm>
          <a:off x="5331000" y="2557354"/>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t>No policy object is immune to being reviewed, even the change policy!</a:t>
          </a:r>
          <a:endParaRPr lang="en-US" sz="1700" kern="1200"/>
        </a:p>
      </dsp:txBody>
      <dsp:txXfrm>
        <a:off x="5331000" y="2557354"/>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4AA51-B9E8-404E-BC68-CA810C0582EF}">
      <dsp:nvSpPr>
        <dsp:cNvPr id="0" name=""/>
        <dsp:cNvSpPr/>
      </dsp:nvSpPr>
      <dsp:spPr>
        <a:xfrm>
          <a:off x="595907" y="787"/>
          <a:ext cx="2723182" cy="1633909"/>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Consent</a:t>
          </a:r>
        </a:p>
        <a:p>
          <a:pPr marL="114300" lvl="1" indent="-114300" algn="l" defTabSz="577850">
            <a:lnSpc>
              <a:spcPct val="90000"/>
            </a:lnSpc>
            <a:spcBef>
              <a:spcPct val="0"/>
            </a:spcBef>
            <a:spcAft>
              <a:spcPct val="15000"/>
            </a:spcAft>
            <a:buChar char="•"/>
          </a:pPr>
          <a:r>
            <a:rPr lang="en-GB" sz="1300" b="0" i="0" kern="1200"/>
            <a:t>The individual has given clear consent for you to process their personal data for a specific purpose.</a:t>
          </a:r>
          <a:endParaRPr lang="en-GB" sz="1300" kern="1200"/>
        </a:p>
      </dsp:txBody>
      <dsp:txXfrm>
        <a:off x="595907" y="787"/>
        <a:ext cx="2723182" cy="1633909"/>
      </dsp:txXfrm>
    </dsp:sp>
    <dsp:sp modelId="{DD148516-F817-4E52-8B07-E1463F33F5B6}">
      <dsp:nvSpPr>
        <dsp:cNvPr id="0" name=""/>
        <dsp:cNvSpPr/>
      </dsp:nvSpPr>
      <dsp:spPr>
        <a:xfrm>
          <a:off x="3591408" y="787"/>
          <a:ext cx="2723182" cy="1633909"/>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Contract</a:t>
          </a:r>
        </a:p>
        <a:p>
          <a:pPr marL="114300" lvl="1" indent="-114300" algn="l" defTabSz="577850">
            <a:lnSpc>
              <a:spcPct val="90000"/>
            </a:lnSpc>
            <a:spcBef>
              <a:spcPct val="0"/>
            </a:spcBef>
            <a:spcAft>
              <a:spcPct val="15000"/>
            </a:spcAft>
            <a:buChar char="•"/>
          </a:pPr>
          <a:r>
            <a:rPr lang="en-GB" sz="1300" b="0" i="0" kern="1200"/>
            <a:t>The processing is necessary for a contract you have with the individual, or because they have asked you to take specific steps before entering into a contract.</a:t>
          </a:r>
          <a:endParaRPr lang="en-GB" sz="1300" kern="1200"/>
        </a:p>
      </dsp:txBody>
      <dsp:txXfrm>
        <a:off x="3591408" y="787"/>
        <a:ext cx="2723182" cy="1633909"/>
      </dsp:txXfrm>
    </dsp:sp>
    <dsp:sp modelId="{C1068328-5020-41AE-B775-748F37F72D89}">
      <dsp:nvSpPr>
        <dsp:cNvPr id="0" name=""/>
        <dsp:cNvSpPr/>
      </dsp:nvSpPr>
      <dsp:spPr>
        <a:xfrm>
          <a:off x="6586909" y="787"/>
          <a:ext cx="2723182" cy="1633909"/>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Legal Obligation</a:t>
          </a:r>
        </a:p>
        <a:p>
          <a:pPr marL="114300" lvl="1" indent="-114300" algn="l" defTabSz="577850">
            <a:lnSpc>
              <a:spcPct val="90000"/>
            </a:lnSpc>
            <a:spcBef>
              <a:spcPct val="0"/>
            </a:spcBef>
            <a:spcAft>
              <a:spcPct val="15000"/>
            </a:spcAft>
            <a:buChar char="•"/>
          </a:pPr>
          <a:r>
            <a:rPr lang="en-GB" sz="1300" b="0" i="0" kern="1200"/>
            <a:t>The processing is necessary for you to comply with the law (not including contractual obligations).</a:t>
          </a:r>
          <a:endParaRPr lang="en-GB" sz="1300" kern="1200"/>
        </a:p>
      </dsp:txBody>
      <dsp:txXfrm>
        <a:off x="6586909" y="787"/>
        <a:ext cx="2723182" cy="1633909"/>
      </dsp:txXfrm>
    </dsp:sp>
    <dsp:sp modelId="{913107FC-E340-453D-B62C-9C167246205D}">
      <dsp:nvSpPr>
        <dsp:cNvPr id="0" name=""/>
        <dsp:cNvSpPr/>
      </dsp:nvSpPr>
      <dsp:spPr>
        <a:xfrm>
          <a:off x="595907" y="1907015"/>
          <a:ext cx="2723182" cy="1633909"/>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Vital Interests</a:t>
          </a:r>
        </a:p>
        <a:p>
          <a:pPr marL="114300" lvl="1" indent="-114300" algn="l" defTabSz="577850">
            <a:lnSpc>
              <a:spcPct val="90000"/>
            </a:lnSpc>
            <a:spcBef>
              <a:spcPct val="0"/>
            </a:spcBef>
            <a:spcAft>
              <a:spcPct val="15000"/>
            </a:spcAft>
            <a:buChar char="•"/>
          </a:pPr>
          <a:r>
            <a:rPr lang="en-GB" sz="1300" b="0" i="0" kern="1200"/>
            <a:t>The processing is necessary to protect someone’s life.</a:t>
          </a:r>
          <a:endParaRPr lang="en-GB" sz="1300" kern="1200"/>
        </a:p>
      </dsp:txBody>
      <dsp:txXfrm>
        <a:off x="595907" y="1907015"/>
        <a:ext cx="2723182" cy="1633909"/>
      </dsp:txXfrm>
    </dsp:sp>
    <dsp:sp modelId="{66FB686E-6834-4662-A164-68B97D7EF5F0}">
      <dsp:nvSpPr>
        <dsp:cNvPr id="0" name=""/>
        <dsp:cNvSpPr/>
      </dsp:nvSpPr>
      <dsp:spPr>
        <a:xfrm>
          <a:off x="3591408" y="1907015"/>
          <a:ext cx="2723182" cy="1633909"/>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Public Task</a:t>
          </a:r>
        </a:p>
        <a:p>
          <a:pPr marL="114300" lvl="1" indent="-114300" algn="l" defTabSz="577850">
            <a:lnSpc>
              <a:spcPct val="90000"/>
            </a:lnSpc>
            <a:spcBef>
              <a:spcPct val="0"/>
            </a:spcBef>
            <a:spcAft>
              <a:spcPct val="15000"/>
            </a:spcAft>
            <a:buChar char="•"/>
          </a:pPr>
          <a:r>
            <a:rPr lang="en-GB" sz="1300" b="0" i="0" kern="1200"/>
            <a:t>The processing is necessary for you to perform a task in the public interest or for your official functions, and the task or function has a clear basis in law.</a:t>
          </a:r>
          <a:endParaRPr lang="en-GB" sz="1300" kern="1200"/>
        </a:p>
      </dsp:txBody>
      <dsp:txXfrm>
        <a:off x="3591408" y="1907015"/>
        <a:ext cx="2723182" cy="1633909"/>
      </dsp:txXfrm>
    </dsp:sp>
    <dsp:sp modelId="{6670BC2F-6FCD-429F-9A6E-B2F64F6F9F8A}">
      <dsp:nvSpPr>
        <dsp:cNvPr id="0" name=""/>
        <dsp:cNvSpPr/>
      </dsp:nvSpPr>
      <dsp:spPr>
        <a:xfrm>
          <a:off x="6586909" y="1907015"/>
          <a:ext cx="2723182" cy="1633909"/>
        </a:xfrm>
        <a:prstGeom prst="rect">
          <a:avLst/>
        </a:prstGeom>
        <a:solidFill>
          <a:schemeClr val="dk2">
            <a:hueOff val="0"/>
            <a:satOff val="0"/>
            <a:lumOff val="0"/>
            <a:alphaOff val="0"/>
          </a:schemeClr>
        </a:solidFill>
        <a:ln w="22225"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a:t>Legitimate Interests</a:t>
          </a:r>
        </a:p>
        <a:p>
          <a:pPr marL="114300" lvl="1" indent="-114300" algn="l" defTabSz="577850">
            <a:lnSpc>
              <a:spcPct val="90000"/>
            </a:lnSpc>
            <a:spcBef>
              <a:spcPct val="0"/>
            </a:spcBef>
            <a:spcAft>
              <a:spcPct val="15000"/>
            </a:spcAft>
            <a:buChar char="•"/>
          </a:pPr>
          <a:r>
            <a:rPr lang="en-GB" sz="1300" b="0" i="0" kern="1200"/>
            <a:t>The processing is necessary for your legitimate interests or the legitimate interests of a third party, unless there is a good reason to protect the individual’s personal data which overrides those legitimate interests.</a:t>
          </a:r>
          <a:endParaRPr lang="en-GB" sz="1300" kern="1200"/>
        </a:p>
      </dsp:txBody>
      <dsp:txXfrm>
        <a:off x="6586909" y="1907015"/>
        <a:ext cx="2723182" cy="16339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09D70-A041-4AFD-BC32-124664B05DB5}">
      <dsp:nvSpPr>
        <dsp:cNvPr id="0" name=""/>
        <dsp:cNvSpPr/>
      </dsp:nvSpPr>
      <dsp:spPr>
        <a:xfrm>
          <a:off x="0" y="1729"/>
          <a:ext cx="9906000"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615DDAA-8895-43AA-82DE-4BA0BFEBC4C8}">
      <dsp:nvSpPr>
        <dsp:cNvPr id="0" name=""/>
        <dsp:cNvSpPr/>
      </dsp:nvSpPr>
      <dsp:spPr>
        <a:xfrm>
          <a:off x="0" y="1729"/>
          <a:ext cx="9906000" cy="117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As your business grows, it is important to ensure that policies, processes and procedures can and will adapt to fit changing business needs</a:t>
          </a:r>
          <a:endParaRPr lang="en-US" sz="2600" kern="1200"/>
        </a:p>
      </dsp:txBody>
      <dsp:txXfrm>
        <a:off x="0" y="1729"/>
        <a:ext cx="9906000" cy="1179417"/>
      </dsp:txXfrm>
    </dsp:sp>
    <dsp:sp modelId="{B8F9B52C-5BAF-4775-8D68-CEEE901F47EF}">
      <dsp:nvSpPr>
        <dsp:cNvPr id="0" name=""/>
        <dsp:cNvSpPr/>
      </dsp:nvSpPr>
      <dsp:spPr>
        <a:xfrm>
          <a:off x="0" y="1181147"/>
          <a:ext cx="9906000" cy="0"/>
        </a:xfrm>
        <a:prstGeom prst="line">
          <a:avLst/>
        </a:prstGeom>
        <a:gradFill rotWithShape="0">
          <a:gsLst>
            <a:gs pos="0">
              <a:schemeClr val="accent2">
                <a:hueOff val="2394041"/>
                <a:satOff val="-7276"/>
                <a:lumOff val="-98"/>
                <a:alphaOff val="0"/>
                <a:tint val="94000"/>
                <a:satMod val="105000"/>
                <a:lumMod val="102000"/>
              </a:schemeClr>
            </a:gs>
            <a:gs pos="100000">
              <a:schemeClr val="accent2">
                <a:hueOff val="2394041"/>
                <a:satOff val="-7276"/>
                <a:lumOff val="-98"/>
                <a:alphaOff val="0"/>
                <a:shade val="74000"/>
                <a:satMod val="128000"/>
                <a:lumMod val="100000"/>
              </a:schemeClr>
            </a:gs>
          </a:gsLst>
          <a:lin ang="5400000" scaled="0"/>
        </a:gradFill>
        <a:ln w="9525" cap="flat" cmpd="sng" algn="ctr">
          <a:solidFill>
            <a:schemeClr val="accent2">
              <a:hueOff val="2394041"/>
              <a:satOff val="-7276"/>
              <a:lumOff val="-98"/>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C1CCB73-740F-4670-9580-54CE1DF4E5B5}">
      <dsp:nvSpPr>
        <dsp:cNvPr id="0" name=""/>
        <dsp:cNvSpPr/>
      </dsp:nvSpPr>
      <dsp:spPr>
        <a:xfrm>
          <a:off x="0" y="1181147"/>
          <a:ext cx="9906000" cy="117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Policies, processes and procedures which don’t adapt to these changes will eventually need to be reviewed later at far greater risk and expense</a:t>
          </a:r>
          <a:endParaRPr lang="en-US" sz="2600" kern="1200"/>
        </a:p>
      </dsp:txBody>
      <dsp:txXfrm>
        <a:off x="0" y="1181147"/>
        <a:ext cx="9906000" cy="1179417"/>
      </dsp:txXfrm>
    </dsp:sp>
    <dsp:sp modelId="{10AF0E78-10CE-4E9B-8792-11AB89A92436}">
      <dsp:nvSpPr>
        <dsp:cNvPr id="0" name=""/>
        <dsp:cNvSpPr/>
      </dsp:nvSpPr>
      <dsp:spPr>
        <a:xfrm>
          <a:off x="0" y="2360564"/>
          <a:ext cx="9906000" cy="0"/>
        </a:xfrm>
        <a:prstGeom prst="line">
          <a:avLst/>
        </a:prstGeom>
        <a:gradFill rotWithShape="0">
          <a:gsLst>
            <a:gs pos="0">
              <a:schemeClr val="accent2">
                <a:hueOff val="4788082"/>
                <a:satOff val="-14551"/>
                <a:lumOff val="-196"/>
                <a:alphaOff val="0"/>
                <a:tint val="94000"/>
                <a:satMod val="105000"/>
                <a:lumMod val="102000"/>
              </a:schemeClr>
            </a:gs>
            <a:gs pos="100000">
              <a:schemeClr val="accent2">
                <a:hueOff val="4788082"/>
                <a:satOff val="-14551"/>
                <a:lumOff val="-196"/>
                <a:alphaOff val="0"/>
                <a:shade val="74000"/>
                <a:satMod val="128000"/>
                <a:lumMod val="100000"/>
              </a:schemeClr>
            </a:gs>
          </a:gsLst>
          <a:lin ang="5400000" scaled="0"/>
        </a:gradFill>
        <a:ln w="9525" cap="flat" cmpd="sng" algn="ctr">
          <a:solidFill>
            <a:schemeClr val="accent2">
              <a:hueOff val="4788082"/>
              <a:satOff val="-14551"/>
              <a:lumOff val="-196"/>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C288F0A-199A-4533-B7F9-13EC12B4CBD4}">
      <dsp:nvSpPr>
        <dsp:cNvPr id="0" name=""/>
        <dsp:cNvSpPr/>
      </dsp:nvSpPr>
      <dsp:spPr>
        <a:xfrm>
          <a:off x="0" y="2360564"/>
          <a:ext cx="9906000" cy="117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a:t>Steps can be taken to reduce the frequency of this by planning for the future when designing policies, processes and procedures</a:t>
          </a:r>
          <a:endParaRPr lang="en-US" sz="2600" kern="1200"/>
        </a:p>
      </dsp:txBody>
      <dsp:txXfrm>
        <a:off x="0" y="2360564"/>
        <a:ext cx="9906000" cy="117941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5ABD-50CB-4E9D-9341-5E8AB8616B7C}">
      <dsp:nvSpPr>
        <dsp:cNvPr id="0" name=""/>
        <dsp:cNvSpPr/>
      </dsp:nvSpPr>
      <dsp:spPr>
        <a:xfrm>
          <a:off x="0" y="3324"/>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07C0E5DC-95AB-4D51-9279-5140FE590A44}">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6F8FF8-93F1-41DE-AD6E-10110981F3E9}">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Work out what data you will need and why.</a:t>
          </a:r>
          <a:endParaRPr lang="en-US" sz="1900" kern="1200">
            <a:solidFill>
              <a:schemeClr val="bg1"/>
            </a:solidFill>
          </a:endParaRPr>
        </a:p>
      </dsp:txBody>
      <dsp:txXfrm>
        <a:off x="817812" y="3324"/>
        <a:ext cx="5874935" cy="708062"/>
      </dsp:txXfrm>
    </dsp:sp>
    <dsp:sp modelId="{A50EDC15-E0A9-44C8-AC92-B1DE4A5E0E6E}">
      <dsp:nvSpPr>
        <dsp:cNvPr id="0" name=""/>
        <dsp:cNvSpPr/>
      </dsp:nvSpPr>
      <dsp:spPr>
        <a:xfrm>
          <a:off x="0" y="888402"/>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A29D4EFB-3141-48F0-AAF8-215A62F24359}">
      <dsp:nvSpPr>
        <dsp:cNvPr id="0" name=""/>
        <dsp:cNvSpPr/>
      </dsp:nvSpPr>
      <dsp:spPr>
        <a:xfrm>
          <a:off x="214188" y="1047716"/>
          <a:ext cx="389434" cy="38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64F25B-36EB-4C44-BC9D-4AFDBDB970D1}">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Create the policies needed to protect that data.</a:t>
          </a:r>
          <a:endParaRPr lang="en-US" sz="1900" kern="1200">
            <a:solidFill>
              <a:schemeClr val="bg1"/>
            </a:solidFill>
          </a:endParaRPr>
        </a:p>
      </dsp:txBody>
      <dsp:txXfrm>
        <a:off x="817812" y="888402"/>
        <a:ext cx="5874935" cy="708062"/>
      </dsp:txXfrm>
    </dsp:sp>
    <dsp:sp modelId="{BF676746-A742-43A9-8244-5062376BC790}">
      <dsp:nvSpPr>
        <dsp:cNvPr id="0" name=""/>
        <dsp:cNvSpPr/>
      </dsp:nvSpPr>
      <dsp:spPr>
        <a:xfrm>
          <a:off x="0" y="1773480"/>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B7A86C59-13AB-469E-B32B-BD1DBBB8C0BF}">
      <dsp:nvSpPr>
        <dsp:cNvPr id="0" name=""/>
        <dsp:cNvSpPr/>
      </dsp:nvSpPr>
      <dsp:spPr>
        <a:xfrm>
          <a:off x="214188" y="1932794"/>
          <a:ext cx="389434" cy="389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AFCAC3-98AC-4F87-AECF-CEF8D4EE8608}">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Implement technical measures needed to protect the data.</a:t>
          </a:r>
          <a:endParaRPr lang="en-US" sz="1900" kern="1200">
            <a:solidFill>
              <a:schemeClr val="bg1"/>
            </a:solidFill>
          </a:endParaRPr>
        </a:p>
      </dsp:txBody>
      <dsp:txXfrm>
        <a:off x="817812" y="1773480"/>
        <a:ext cx="5874935" cy="708062"/>
      </dsp:txXfrm>
    </dsp:sp>
    <dsp:sp modelId="{A69A816D-62CA-44DE-B333-D85C00200DC9}">
      <dsp:nvSpPr>
        <dsp:cNvPr id="0" name=""/>
        <dsp:cNvSpPr/>
      </dsp:nvSpPr>
      <dsp:spPr>
        <a:xfrm>
          <a:off x="0" y="2658558"/>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9AEFA3CF-E36D-4B38-B9F7-B05F0D178DC9}">
      <dsp:nvSpPr>
        <dsp:cNvPr id="0" name=""/>
        <dsp:cNvSpPr/>
      </dsp:nvSpPr>
      <dsp:spPr>
        <a:xfrm>
          <a:off x="214188" y="2817873"/>
          <a:ext cx="389434" cy="389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5719DD-6B69-4369-AD5A-609353020A08}">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Document processes and procedures for managing data.</a:t>
          </a:r>
          <a:endParaRPr lang="en-US" sz="1900" kern="1200">
            <a:solidFill>
              <a:schemeClr val="bg1"/>
            </a:solidFill>
          </a:endParaRPr>
        </a:p>
      </dsp:txBody>
      <dsp:txXfrm>
        <a:off x="817812" y="2658558"/>
        <a:ext cx="5874935" cy="708062"/>
      </dsp:txXfrm>
    </dsp:sp>
    <dsp:sp modelId="{0D98623A-2F74-42E3-9326-8863E2718A9A}">
      <dsp:nvSpPr>
        <dsp:cNvPr id="0" name=""/>
        <dsp:cNvSpPr/>
      </dsp:nvSpPr>
      <dsp:spPr>
        <a:xfrm>
          <a:off x="0" y="3543637"/>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74A65B4B-E8B4-40F3-9483-31E0F1C9F60F}">
      <dsp:nvSpPr>
        <dsp:cNvPr id="0" name=""/>
        <dsp:cNvSpPr/>
      </dsp:nvSpPr>
      <dsp:spPr>
        <a:xfrm>
          <a:off x="214506" y="3703268"/>
          <a:ext cx="388799" cy="3887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A98FCB-F276-464E-8C95-C6F9FD42E66C}">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Scaling and maintaining.</a:t>
          </a:r>
        </a:p>
      </dsp:txBody>
      <dsp:txXfrm>
        <a:off x="817812" y="3543637"/>
        <a:ext cx="5874935" cy="708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5ABD-50CB-4E9D-9341-5E8AB8616B7C}">
      <dsp:nvSpPr>
        <dsp:cNvPr id="0" name=""/>
        <dsp:cNvSpPr/>
      </dsp:nvSpPr>
      <dsp:spPr>
        <a:xfrm>
          <a:off x="0" y="3324"/>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07C0E5DC-95AB-4D51-9279-5140FE590A44}">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6F8FF8-93F1-41DE-AD6E-10110981F3E9}">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Work out what data you will need and why.</a:t>
          </a:r>
          <a:endParaRPr lang="en-US" sz="1900" kern="1200">
            <a:solidFill>
              <a:schemeClr val="bg1"/>
            </a:solidFill>
          </a:endParaRPr>
        </a:p>
      </dsp:txBody>
      <dsp:txXfrm>
        <a:off x="817812" y="3324"/>
        <a:ext cx="5874935" cy="708062"/>
      </dsp:txXfrm>
    </dsp:sp>
    <dsp:sp modelId="{A50EDC15-E0A9-44C8-AC92-B1DE4A5E0E6E}">
      <dsp:nvSpPr>
        <dsp:cNvPr id="0" name=""/>
        <dsp:cNvSpPr/>
      </dsp:nvSpPr>
      <dsp:spPr>
        <a:xfrm>
          <a:off x="0" y="888402"/>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A29D4EFB-3141-48F0-AAF8-215A62F24359}">
      <dsp:nvSpPr>
        <dsp:cNvPr id="0" name=""/>
        <dsp:cNvSpPr/>
      </dsp:nvSpPr>
      <dsp:spPr>
        <a:xfrm>
          <a:off x="214188" y="1047716"/>
          <a:ext cx="389434" cy="38943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64F25B-36EB-4C44-BC9D-4AFDBDB970D1}">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Create the policies needed to protect that data.</a:t>
          </a:r>
          <a:endParaRPr lang="en-US" sz="1900" kern="1200">
            <a:solidFill>
              <a:schemeClr val="bg1"/>
            </a:solidFill>
          </a:endParaRPr>
        </a:p>
      </dsp:txBody>
      <dsp:txXfrm>
        <a:off x="817812" y="888402"/>
        <a:ext cx="5874935" cy="708062"/>
      </dsp:txXfrm>
    </dsp:sp>
    <dsp:sp modelId="{BF676746-A742-43A9-8244-5062376BC790}">
      <dsp:nvSpPr>
        <dsp:cNvPr id="0" name=""/>
        <dsp:cNvSpPr/>
      </dsp:nvSpPr>
      <dsp:spPr>
        <a:xfrm>
          <a:off x="0" y="1773480"/>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B7A86C59-13AB-469E-B32B-BD1DBBB8C0BF}">
      <dsp:nvSpPr>
        <dsp:cNvPr id="0" name=""/>
        <dsp:cNvSpPr/>
      </dsp:nvSpPr>
      <dsp:spPr>
        <a:xfrm>
          <a:off x="214188" y="1932794"/>
          <a:ext cx="389434" cy="38943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AFCAC3-98AC-4F87-AECF-CEF8D4EE8608}">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Implement technical measures needed to protect the data.</a:t>
          </a:r>
          <a:endParaRPr lang="en-US" sz="1900" kern="1200">
            <a:solidFill>
              <a:schemeClr val="bg1"/>
            </a:solidFill>
          </a:endParaRPr>
        </a:p>
      </dsp:txBody>
      <dsp:txXfrm>
        <a:off x="817812" y="1773480"/>
        <a:ext cx="5874935" cy="708062"/>
      </dsp:txXfrm>
    </dsp:sp>
    <dsp:sp modelId="{A69A816D-62CA-44DE-B333-D85C00200DC9}">
      <dsp:nvSpPr>
        <dsp:cNvPr id="0" name=""/>
        <dsp:cNvSpPr/>
      </dsp:nvSpPr>
      <dsp:spPr>
        <a:xfrm>
          <a:off x="0" y="2658558"/>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9AEFA3CF-E36D-4B38-B9F7-B05F0D178DC9}">
      <dsp:nvSpPr>
        <dsp:cNvPr id="0" name=""/>
        <dsp:cNvSpPr/>
      </dsp:nvSpPr>
      <dsp:spPr>
        <a:xfrm>
          <a:off x="214188" y="2817873"/>
          <a:ext cx="389434" cy="3894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5719DD-6B69-4369-AD5A-609353020A08}">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Document processes and procedures for managing data.</a:t>
          </a:r>
          <a:endParaRPr lang="en-US" sz="1900" kern="1200">
            <a:solidFill>
              <a:schemeClr val="bg1"/>
            </a:solidFill>
          </a:endParaRPr>
        </a:p>
      </dsp:txBody>
      <dsp:txXfrm>
        <a:off x="817812" y="2658558"/>
        <a:ext cx="5874935" cy="708062"/>
      </dsp:txXfrm>
    </dsp:sp>
    <dsp:sp modelId="{0D98623A-2F74-42E3-9326-8863E2718A9A}">
      <dsp:nvSpPr>
        <dsp:cNvPr id="0" name=""/>
        <dsp:cNvSpPr/>
      </dsp:nvSpPr>
      <dsp:spPr>
        <a:xfrm>
          <a:off x="0" y="3543637"/>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74A65B4B-E8B4-40F3-9483-31E0F1C9F60F}">
      <dsp:nvSpPr>
        <dsp:cNvPr id="0" name=""/>
        <dsp:cNvSpPr/>
      </dsp:nvSpPr>
      <dsp:spPr>
        <a:xfrm>
          <a:off x="214506" y="3703268"/>
          <a:ext cx="388799" cy="388799"/>
        </a:xfrm>
        <a:prstGeom prst="rect">
          <a:avLst/>
        </a:prstGeom>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A98FCB-F276-464E-8C95-C6F9FD42E66C}">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Scaling and maintaining.</a:t>
          </a:r>
        </a:p>
      </dsp:txBody>
      <dsp:txXfrm>
        <a:off x="817812" y="3543637"/>
        <a:ext cx="5874935" cy="708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CD385-C442-485A-B6BA-C1346A3BF12C}">
      <dsp:nvSpPr>
        <dsp:cNvPr id="0" name=""/>
        <dsp:cNvSpPr/>
      </dsp:nvSpPr>
      <dsp:spPr>
        <a:xfrm>
          <a:off x="1752" y="1791"/>
          <a:ext cx="4871708" cy="170341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a:t>Business Plan</a:t>
          </a:r>
        </a:p>
      </dsp:txBody>
      <dsp:txXfrm>
        <a:off x="51643" y="51682"/>
        <a:ext cx="4771926" cy="1603629"/>
      </dsp:txXfrm>
    </dsp:sp>
    <dsp:sp modelId="{4E302EA3-3588-4F4D-80D5-30BF9325D80B}">
      <dsp:nvSpPr>
        <dsp:cNvPr id="0" name=""/>
        <dsp:cNvSpPr/>
      </dsp:nvSpPr>
      <dsp:spPr>
        <a:xfrm>
          <a:off x="1752" y="1836509"/>
          <a:ext cx="1537786" cy="170341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Data Protection Policy</a:t>
          </a:r>
        </a:p>
      </dsp:txBody>
      <dsp:txXfrm>
        <a:off x="46792" y="1881549"/>
        <a:ext cx="1447706" cy="1613331"/>
      </dsp:txXfrm>
    </dsp:sp>
    <dsp:sp modelId="{10F172BA-C140-4ED4-B15A-A926305EDA71}">
      <dsp:nvSpPr>
        <dsp:cNvPr id="0" name=""/>
        <dsp:cNvSpPr/>
      </dsp:nvSpPr>
      <dsp:spPr>
        <a:xfrm>
          <a:off x="1668713" y="1836509"/>
          <a:ext cx="1537786" cy="170341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Change Policy</a:t>
          </a:r>
        </a:p>
      </dsp:txBody>
      <dsp:txXfrm>
        <a:off x="1713753" y="1881549"/>
        <a:ext cx="1447706" cy="1613331"/>
      </dsp:txXfrm>
    </dsp:sp>
    <dsp:sp modelId="{8C667BF9-5AAC-46DB-A525-BDB3483A6347}">
      <dsp:nvSpPr>
        <dsp:cNvPr id="0" name=""/>
        <dsp:cNvSpPr/>
      </dsp:nvSpPr>
      <dsp:spPr>
        <a:xfrm>
          <a:off x="3335674" y="1836509"/>
          <a:ext cx="1537786" cy="170341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Vision Statement</a:t>
          </a:r>
        </a:p>
      </dsp:txBody>
      <dsp:txXfrm>
        <a:off x="3380714" y="1881549"/>
        <a:ext cx="1447706" cy="1613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A0A0-A2AA-4DBE-BE0B-D4155259E419}">
      <dsp:nvSpPr>
        <dsp:cNvPr id="0" name=""/>
        <dsp:cNvSpPr/>
      </dsp:nvSpPr>
      <dsp:spPr>
        <a:xfrm>
          <a:off x="3558" y="351"/>
          <a:ext cx="9898882"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GB" sz="5000" kern="1200"/>
            <a:t>Corporate Plan</a:t>
          </a:r>
        </a:p>
      </dsp:txBody>
      <dsp:txXfrm>
        <a:off x="34860" y="31653"/>
        <a:ext cx="9836278" cy="1006135"/>
      </dsp:txXfrm>
    </dsp:sp>
    <dsp:sp modelId="{134CE575-02B5-4819-9177-D6D317D9842B}">
      <dsp:nvSpPr>
        <dsp:cNvPr id="0" name=""/>
        <dsp:cNvSpPr/>
      </dsp:nvSpPr>
      <dsp:spPr>
        <a:xfrm>
          <a:off x="3558" y="1236486"/>
          <a:ext cx="2644045"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HR Policy</a:t>
          </a:r>
        </a:p>
      </dsp:txBody>
      <dsp:txXfrm>
        <a:off x="34860" y="1267788"/>
        <a:ext cx="2581441" cy="1006135"/>
      </dsp:txXfrm>
    </dsp:sp>
    <dsp:sp modelId="{8D4C3A75-B2AC-4C8F-AF4C-E77AC3F5F592}">
      <dsp:nvSpPr>
        <dsp:cNvPr id="0" name=""/>
        <dsp:cNvSpPr/>
      </dsp:nvSpPr>
      <dsp:spPr>
        <a:xfrm>
          <a:off x="3558"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Staff Recruitment</a:t>
          </a:r>
        </a:p>
      </dsp:txBody>
      <dsp:txXfrm>
        <a:off x="28669" y="2497732"/>
        <a:ext cx="807121" cy="1018517"/>
      </dsp:txXfrm>
    </dsp:sp>
    <dsp:sp modelId="{3915734F-00EA-403A-B435-DC9650CFA2E8}">
      <dsp:nvSpPr>
        <dsp:cNvPr id="0" name=""/>
        <dsp:cNvSpPr/>
      </dsp:nvSpPr>
      <dsp:spPr>
        <a:xfrm>
          <a:off x="896910"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Training Policy</a:t>
          </a:r>
        </a:p>
      </dsp:txBody>
      <dsp:txXfrm>
        <a:off x="922021" y="2497732"/>
        <a:ext cx="807121" cy="1018517"/>
      </dsp:txXfrm>
    </dsp:sp>
    <dsp:sp modelId="{AED932B1-50FE-40B0-80D0-C2EACAF935B5}">
      <dsp:nvSpPr>
        <dsp:cNvPr id="0" name=""/>
        <dsp:cNvSpPr/>
      </dsp:nvSpPr>
      <dsp:spPr>
        <a:xfrm>
          <a:off x="1790261"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Conduct Management</a:t>
          </a:r>
        </a:p>
      </dsp:txBody>
      <dsp:txXfrm>
        <a:off x="1815372" y="2497732"/>
        <a:ext cx="807121" cy="1018517"/>
      </dsp:txXfrm>
    </dsp:sp>
    <dsp:sp modelId="{C5FC602F-0DA7-4204-9D7A-1404BA28AC7C}">
      <dsp:nvSpPr>
        <dsp:cNvPr id="0" name=""/>
        <dsp:cNvSpPr/>
      </dsp:nvSpPr>
      <dsp:spPr>
        <a:xfrm>
          <a:off x="2719621" y="1236486"/>
          <a:ext cx="2644045"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Data Protection Policy</a:t>
          </a:r>
        </a:p>
      </dsp:txBody>
      <dsp:txXfrm>
        <a:off x="2750923" y="1267788"/>
        <a:ext cx="2581441" cy="1006135"/>
      </dsp:txXfrm>
    </dsp:sp>
    <dsp:sp modelId="{074E1F21-E4DB-4F51-A9AE-4677E4A57F99}">
      <dsp:nvSpPr>
        <dsp:cNvPr id="0" name=""/>
        <dsp:cNvSpPr/>
      </dsp:nvSpPr>
      <dsp:spPr>
        <a:xfrm>
          <a:off x="2719621"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Privacy Policy</a:t>
          </a:r>
        </a:p>
      </dsp:txBody>
      <dsp:txXfrm>
        <a:off x="2744732" y="2497732"/>
        <a:ext cx="807121" cy="1018517"/>
      </dsp:txXfrm>
    </dsp:sp>
    <dsp:sp modelId="{EAC06FDC-EB31-4B6C-91CB-4646E3E9D78E}">
      <dsp:nvSpPr>
        <dsp:cNvPr id="0" name=""/>
        <dsp:cNvSpPr/>
      </dsp:nvSpPr>
      <dsp:spPr>
        <a:xfrm>
          <a:off x="3612972"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Retention Policy</a:t>
          </a:r>
        </a:p>
      </dsp:txBody>
      <dsp:txXfrm>
        <a:off x="3638083" y="2497732"/>
        <a:ext cx="807121" cy="1018517"/>
      </dsp:txXfrm>
    </dsp:sp>
    <dsp:sp modelId="{6496B7A0-A737-48ED-BE9F-490A8BD45B79}">
      <dsp:nvSpPr>
        <dsp:cNvPr id="0" name=""/>
        <dsp:cNvSpPr/>
      </dsp:nvSpPr>
      <dsp:spPr>
        <a:xfrm>
          <a:off x="4506324" y="2472621"/>
          <a:ext cx="857343" cy="1068739"/>
        </a:xfrm>
        <a:prstGeom prst="roundRect">
          <a:avLst>
            <a:gd name="adj" fmla="val 10000"/>
          </a:avLst>
        </a:prstGeom>
        <a:solidFill>
          <a:schemeClr val="bg2"/>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Incident Management Policy</a:t>
          </a:r>
          <a:endParaRPr lang="en-GB" sz="1000" kern="1200" dirty="0"/>
        </a:p>
      </dsp:txBody>
      <dsp:txXfrm>
        <a:off x="4531435" y="2497732"/>
        <a:ext cx="807121" cy="1018517"/>
      </dsp:txXfrm>
    </dsp:sp>
    <dsp:sp modelId="{18ED07F7-2345-437F-ADFC-C76489EB3A69}">
      <dsp:nvSpPr>
        <dsp:cNvPr id="0" name=""/>
        <dsp:cNvSpPr/>
      </dsp:nvSpPr>
      <dsp:spPr>
        <a:xfrm>
          <a:off x="5435684" y="1236486"/>
          <a:ext cx="1750694"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Vision Statement</a:t>
          </a:r>
        </a:p>
      </dsp:txBody>
      <dsp:txXfrm>
        <a:off x="5466986" y="1267788"/>
        <a:ext cx="1688090" cy="1006135"/>
      </dsp:txXfrm>
    </dsp:sp>
    <dsp:sp modelId="{F6B22890-72D0-41D0-8C2D-D2D6E68C5969}">
      <dsp:nvSpPr>
        <dsp:cNvPr id="0" name=""/>
        <dsp:cNvSpPr/>
      </dsp:nvSpPr>
      <dsp:spPr>
        <a:xfrm>
          <a:off x="5435684"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Service Agreements</a:t>
          </a:r>
        </a:p>
      </dsp:txBody>
      <dsp:txXfrm>
        <a:off x="5460795" y="2497732"/>
        <a:ext cx="807121" cy="1018517"/>
      </dsp:txXfrm>
    </dsp:sp>
    <dsp:sp modelId="{2DDB284B-EA66-4829-81FF-7BFC98C4CFCA}">
      <dsp:nvSpPr>
        <dsp:cNvPr id="0" name=""/>
        <dsp:cNvSpPr/>
      </dsp:nvSpPr>
      <dsp:spPr>
        <a:xfrm>
          <a:off x="6329035"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Behavioural Policies</a:t>
          </a:r>
        </a:p>
      </dsp:txBody>
      <dsp:txXfrm>
        <a:off x="6354146" y="2497732"/>
        <a:ext cx="807121" cy="1018517"/>
      </dsp:txXfrm>
    </dsp:sp>
    <dsp:sp modelId="{D54B4705-16AB-48F8-B649-D8577C0D30C9}">
      <dsp:nvSpPr>
        <dsp:cNvPr id="0" name=""/>
        <dsp:cNvSpPr/>
      </dsp:nvSpPr>
      <dsp:spPr>
        <a:xfrm>
          <a:off x="7258395" y="1236486"/>
          <a:ext cx="2644045"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Operational Policies</a:t>
          </a:r>
        </a:p>
      </dsp:txBody>
      <dsp:txXfrm>
        <a:off x="7289697" y="1267788"/>
        <a:ext cx="2581441" cy="1006135"/>
      </dsp:txXfrm>
    </dsp:sp>
    <dsp:sp modelId="{64A42711-8538-4596-A75E-D86708F960B2}">
      <dsp:nvSpPr>
        <dsp:cNvPr id="0" name=""/>
        <dsp:cNvSpPr/>
      </dsp:nvSpPr>
      <dsp:spPr>
        <a:xfrm>
          <a:off x="7258395" y="2472621"/>
          <a:ext cx="857343" cy="1068739"/>
        </a:xfrm>
        <a:prstGeom prst="roundRect">
          <a:avLst>
            <a:gd name="adj" fmla="val 10000"/>
          </a:avLst>
        </a:prstGeom>
        <a:solidFill>
          <a:schemeClr val="bg2"/>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Procurement</a:t>
          </a:r>
        </a:p>
      </dsp:txBody>
      <dsp:txXfrm>
        <a:off x="7283506" y="2497732"/>
        <a:ext cx="807121" cy="1018517"/>
      </dsp:txXfrm>
    </dsp:sp>
    <dsp:sp modelId="{C04E03FF-801D-4D4E-BA64-DA260E09D971}">
      <dsp:nvSpPr>
        <dsp:cNvPr id="0" name=""/>
        <dsp:cNvSpPr/>
      </dsp:nvSpPr>
      <dsp:spPr>
        <a:xfrm>
          <a:off x="8151746"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Change</a:t>
          </a:r>
        </a:p>
      </dsp:txBody>
      <dsp:txXfrm>
        <a:off x="8176857" y="2497732"/>
        <a:ext cx="807121" cy="1018517"/>
      </dsp:txXfrm>
    </dsp:sp>
    <dsp:sp modelId="{B6DA51B1-B83A-4F58-9735-C12736DD57B6}">
      <dsp:nvSpPr>
        <dsp:cNvPr id="0" name=""/>
        <dsp:cNvSpPr/>
      </dsp:nvSpPr>
      <dsp:spPr>
        <a:xfrm>
          <a:off x="9045098" y="2472621"/>
          <a:ext cx="857343" cy="1068739"/>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Risk Management</a:t>
          </a:r>
        </a:p>
      </dsp:txBody>
      <dsp:txXfrm>
        <a:off x="9070209" y="2497732"/>
        <a:ext cx="807121" cy="10185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B5ABD-50CB-4E9D-9341-5E8AB8616B7C}">
      <dsp:nvSpPr>
        <dsp:cNvPr id="0" name=""/>
        <dsp:cNvSpPr/>
      </dsp:nvSpPr>
      <dsp:spPr>
        <a:xfrm>
          <a:off x="0" y="3324"/>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07C0E5DC-95AB-4D51-9279-5140FE590A44}">
      <dsp:nvSpPr>
        <dsp:cNvPr id="0" name=""/>
        <dsp:cNvSpPr/>
      </dsp:nvSpPr>
      <dsp:spPr>
        <a:xfrm>
          <a:off x="214188" y="162638"/>
          <a:ext cx="389434" cy="389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A6F8FF8-93F1-41DE-AD6E-10110981F3E9}">
      <dsp:nvSpPr>
        <dsp:cNvPr id="0" name=""/>
        <dsp:cNvSpPr/>
      </dsp:nvSpPr>
      <dsp:spPr>
        <a:xfrm>
          <a:off x="817812" y="3324"/>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Work out what data you will need and why.</a:t>
          </a:r>
          <a:endParaRPr lang="en-US" sz="1900" kern="1200">
            <a:solidFill>
              <a:schemeClr val="bg1"/>
            </a:solidFill>
          </a:endParaRPr>
        </a:p>
      </dsp:txBody>
      <dsp:txXfrm>
        <a:off x="817812" y="3324"/>
        <a:ext cx="5874935" cy="708062"/>
      </dsp:txXfrm>
    </dsp:sp>
    <dsp:sp modelId="{A50EDC15-E0A9-44C8-AC92-B1DE4A5E0E6E}">
      <dsp:nvSpPr>
        <dsp:cNvPr id="0" name=""/>
        <dsp:cNvSpPr/>
      </dsp:nvSpPr>
      <dsp:spPr>
        <a:xfrm>
          <a:off x="0" y="888402"/>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A29D4EFB-3141-48F0-AAF8-215A62F24359}">
      <dsp:nvSpPr>
        <dsp:cNvPr id="0" name=""/>
        <dsp:cNvSpPr/>
      </dsp:nvSpPr>
      <dsp:spPr>
        <a:xfrm>
          <a:off x="214188" y="1047716"/>
          <a:ext cx="389434" cy="389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464F25B-36EB-4C44-BC9D-4AFDBDB970D1}">
      <dsp:nvSpPr>
        <dsp:cNvPr id="0" name=""/>
        <dsp:cNvSpPr/>
      </dsp:nvSpPr>
      <dsp:spPr>
        <a:xfrm>
          <a:off x="817812" y="888402"/>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Create the policies needed to protect that data.</a:t>
          </a:r>
          <a:endParaRPr lang="en-US" sz="1900" kern="1200">
            <a:solidFill>
              <a:schemeClr val="bg1"/>
            </a:solidFill>
          </a:endParaRPr>
        </a:p>
      </dsp:txBody>
      <dsp:txXfrm>
        <a:off x="817812" y="888402"/>
        <a:ext cx="5874935" cy="708062"/>
      </dsp:txXfrm>
    </dsp:sp>
    <dsp:sp modelId="{BF676746-A742-43A9-8244-5062376BC790}">
      <dsp:nvSpPr>
        <dsp:cNvPr id="0" name=""/>
        <dsp:cNvSpPr/>
      </dsp:nvSpPr>
      <dsp:spPr>
        <a:xfrm>
          <a:off x="0" y="1773480"/>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B7A86C59-13AB-469E-B32B-BD1DBBB8C0BF}">
      <dsp:nvSpPr>
        <dsp:cNvPr id="0" name=""/>
        <dsp:cNvSpPr/>
      </dsp:nvSpPr>
      <dsp:spPr>
        <a:xfrm>
          <a:off x="214188" y="1932794"/>
          <a:ext cx="389434" cy="38943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8AFCAC3-98AC-4F87-AECF-CEF8D4EE8608}">
      <dsp:nvSpPr>
        <dsp:cNvPr id="0" name=""/>
        <dsp:cNvSpPr/>
      </dsp:nvSpPr>
      <dsp:spPr>
        <a:xfrm>
          <a:off x="817812" y="1773480"/>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Implement technical measures needed to protect the data.</a:t>
          </a:r>
          <a:endParaRPr lang="en-US" sz="1900" kern="1200">
            <a:solidFill>
              <a:schemeClr val="bg1"/>
            </a:solidFill>
          </a:endParaRPr>
        </a:p>
      </dsp:txBody>
      <dsp:txXfrm>
        <a:off x="817812" y="1773480"/>
        <a:ext cx="5874935" cy="708062"/>
      </dsp:txXfrm>
    </dsp:sp>
    <dsp:sp modelId="{A69A816D-62CA-44DE-B333-D85C00200DC9}">
      <dsp:nvSpPr>
        <dsp:cNvPr id="0" name=""/>
        <dsp:cNvSpPr/>
      </dsp:nvSpPr>
      <dsp:spPr>
        <a:xfrm>
          <a:off x="0" y="2658558"/>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9AEFA3CF-E36D-4B38-B9F7-B05F0D178DC9}">
      <dsp:nvSpPr>
        <dsp:cNvPr id="0" name=""/>
        <dsp:cNvSpPr/>
      </dsp:nvSpPr>
      <dsp:spPr>
        <a:xfrm>
          <a:off x="214188" y="2817873"/>
          <a:ext cx="389434" cy="38943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5719DD-6B69-4369-AD5A-609353020A08}">
      <dsp:nvSpPr>
        <dsp:cNvPr id="0" name=""/>
        <dsp:cNvSpPr/>
      </dsp:nvSpPr>
      <dsp:spPr>
        <a:xfrm>
          <a:off x="817812" y="2658558"/>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GB" sz="1900" kern="1200">
              <a:solidFill>
                <a:schemeClr val="bg1"/>
              </a:solidFill>
            </a:rPr>
            <a:t>Document processes and procedures for managing data.</a:t>
          </a:r>
          <a:endParaRPr lang="en-US" sz="1900" kern="1200">
            <a:solidFill>
              <a:schemeClr val="bg1"/>
            </a:solidFill>
          </a:endParaRPr>
        </a:p>
      </dsp:txBody>
      <dsp:txXfrm>
        <a:off x="817812" y="2658558"/>
        <a:ext cx="5874935" cy="708062"/>
      </dsp:txXfrm>
    </dsp:sp>
    <dsp:sp modelId="{0D98623A-2F74-42E3-9326-8863E2718A9A}">
      <dsp:nvSpPr>
        <dsp:cNvPr id="0" name=""/>
        <dsp:cNvSpPr/>
      </dsp:nvSpPr>
      <dsp:spPr>
        <a:xfrm>
          <a:off x="0" y="3543637"/>
          <a:ext cx="6692748" cy="708062"/>
        </a:xfrm>
        <a:prstGeom prst="roundRect">
          <a:avLst>
            <a:gd name="adj" fmla="val 10000"/>
          </a:avLst>
        </a:prstGeom>
        <a:solidFill>
          <a:schemeClr val="tx1"/>
        </a:solidFill>
        <a:ln>
          <a:noFill/>
        </a:ln>
        <a:effectLst/>
      </dsp:spPr>
      <dsp:style>
        <a:lnRef idx="0">
          <a:scrgbClr r="0" g="0" b="0"/>
        </a:lnRef>
        <a:fillRef idx="1">
          <a:scrgbClr r="0" g="0" b="0"/>
        </a:fillRef>
        <a:effectRef idx="2">
          <a:scrgbClr r="0" g="0" b="0"/>
        </a:effectRef>
        <a:fontRef idx="minor"/>
      </dsp:style>
    </dsp:sp>
    <dsp:sp modelId="{74A65B4B-E8B4-40F3-9483-31E0F1C9F60F}">
      <dsp:nvSpPr>
        <dsp:cNvPr id="0" name=""/>
        <dsp:cNvSpPr/>
      </dsp:nvSpPr>
      <dsp:spPr>
        <a:xfrm>
          <a:off x="214506" y="3703268"/>
          <a:ext cx="388799" cy="388799"/>
        </a:xfrm>
        <a:prstGeom prst="rect">
          <a:avLst/>
        </a:prstGeom>
        <a:blipFill>
          <a:blip xmlns:r="http://schemas.openxmlformats.org/officeDocument/2006/relationships" r:embed="rId7">
            <a:duotone>
              <a:prstClr val="black"/>
              <a:schemeClr val="accent2">
                <a:tint val="45000"/>
                <a:satMod val="400000"/>
              </a:schemeClr>
            </a:duotone>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3A98FCB-F276-464E-8C95-C6F9FD42E66C}">
      <dsp:nvSpPr>
        <dsp:cNvPr id="0" name=""/>
        <dsp:cNvSpPr/>
      </dsp:nvSpPr>
      <dsp:spPr>
        <a:xfrm>
          <a:off x="817812" y="3543637"/>
          <a:ext cx="5874935" cy="70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937" tIns="74937" rIns="74937" bIns="74937" numCol="1" spcCol="1270" anchor="ctr" anchorCtr="0">
          <a:noAutofit/>
        </a:bodyPr>
        <a:lstStyle/>
        <a:p>
          <a:pPr marL="0" lvl="0" indent="0" algn="l" defTabSz="844550">
            <a:lnSpc>
              <a:spcPct val="100000"/>
            </a:lnSpc>
            <a:spcBef>
              <a:spcPct val="0"/>
            </a:spcBef>
            <a:spcAft>
              <a:spcPct val="35000"/>
            </a:spcAft>
            <a:buNone/>
          </a:pPr>
          <a:r>
            <a:rPr lang="en-US" sz="1900" kern="1200">
              <a:solidFill>
                <a:schemeClr val="bg1"/>
              </a:solidFill>
            </a:rPr>
            <a:t>Scaling and maintaining.</a:t>
          </a:r>
        </a:p>
      </dsp:txBody>
      <dsp:txXfrm>
        <a:off x="817812" y="3543637"/>
        <a:ext cx="5874935" cy="708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5534A-4750-41E4-85E3-0D1F0A92B515}">
      <dsp:nvSpPr>
        <dsp:cNvPr id="0" name=""/>
        <dsp:cNvSpPr/>
      </dsp:nvSpPr>
      <dsp:spPr>
        <a:xfrm>
          <a:off x="284939" y="707571"/>
          <a:ext cx="878185" cy="878185"/>
        </a:xfrm>
        <a:prstGeom prst="round2DiagRect">
          <a:avLst/>
        </a:prstGeom>
        <a:solidFill>
          <a:schemeClr val="bg2"/>
        </a:solidFill>
        <a:ln>
          <a:noFill/>
        </a:ln>
        <a:effectLst/>
      </dsp:spPr>
      <dsp:style>
        <a:lnRef idx="0">
          <a:scrgbClr r="0" g="0" b="0"/>
        </a:lnRef>
        <a:fillRef idx="1">
          <a:scrgbClr r="0" g="0" b="0"/>
        </a:fillRef>
        <a:effectRef idx="0">
          <a:scrgbClr r="0" g="0" b="0"/>
        </a:effectRef>
        <a:fontRef idx="minor"/>
      </dsp:style>
    </dsp:sp>
    <dsp:sp modelId="{E727C7C4-AC97-47EB-A730-3610B94E0B45}">
      <dsp:nvSpPr>
        <dsp:cNvPr id="0" name=""/>
        <dsp:cNvSpPr/>
      </dsp:nvSpPr>
      <dsp:spPr>
        <a:xfrm>
          <a:off x="472094" y="894725"/>
          <a:ext cx="503876" cy="503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971BAD-8F36-4487-AFF9-AF6600669967}">
      <dsp:nvSpPr>
        <dsp:cNvPr id="0" name=""/>
        <dsp:cNvSpPr/>
      </dsp:nvSpPr>
      <dsp:spPr>
        <a:xfrm>
          <a:off x="4208" y="1859290"/>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Encryption at rest and in transit</a:t>
          </a:r>
          <a:endParaRPr lang="en-US" sz="1300" kern="1200"/>
        </a:p>
      </dsp:txBody>
      <dsp:txXfrm>
        <a:off x="4208" y="1859290"/>
        <a:ext cx="1439648" cy="575859"/>
      </dsp:txXfrm>
    </dsp:sp>
    <dsp:sp modelId="{8FC7B54C-DB96-4840-A995-3FB2C5A35DD5}">
      <dsp:nvSpPr>
        <dsp:cNvPr id="0" name=""/>
        <dsp:cNvSpPr/>
      </dsp:nvSpPr>
      <dsp:spPr>
        <a:xfrm>
          <a:off x="1976526" y="707571"/>
          <a:ext cx="878185" cy="878185"/>
        </a:xfrm>
        <a:prstGeom prst="round2DiagRect">
          <a:avLst/>
        </a:prstGeom>
        <a:solidFill>
          <a:schemeClr val="bg2"/>
        </a:solidFill>
        <a:ln>
          <a:noFill/>
        </a:ln>
        <a:effectLst/>
      </dsp:spPr>
      <dsp:style>
        <a:lnRef idx="0">
          <a:scrgbClr r="0" g="0" b="0"/>
        </a:lnRef>
        <a:fillRef idx="1">
          <a:scrgbClr r="0" g="0" b="0"/>
        </a:fillRef>
        <a:effectRef idx="0">
          <a:scrgbClr r="0" g="0" b="0"/>
        </a:effectRef>
        <a:fontRef idx="minor"/>
      </dsp:style>
    </dsp:sp>
    <dsp:sp modelId="{405C7137-B4A3-4750-93C9-80DD5AEBF71E}">
      <dsp:nvSpPr>
        <dsp:cNvPr id="0" name=""/>
        <dsp:cNvSpPr/>
      </dsp:nvSpPr>
      <dsp:spPr>
        <a:xfrm>
          <a:off x="2163681" y="894725"/>
          <a:ext cx="503876" cy="503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469DF7-9F90-48AB-8689-AEDA08712409}">
      <dsp:nvSpPr>
        <dsp:cNvPr id="0" name=""/>
        <dsp:cNvSpPr/>
      </dsp:nvSpPr>
      <dsp:spPr>
        <a:xfrm>
          <a:off x="1695795" y="1859290"/>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Backup and Recovery plan</a:t>
          </a:r>
          <a:endParaRPr lang="en-US" sz="1300" kern="1200"/>
        </a:p>
      </dsp:txBody>
      <dsp:txXfrm>
        <a:off x="1695795" y="1859290"/>
        <a:ext cx="1439648" cy="575859"/>
      </dsp:txXfrm>
    </dsp:sp>
    <dsp:sp modelId="{43FAAF9E-441B-4922-928D-A624D4DB58DB}">
      <dsp:nvSpPr>
        <dsp:cNvPr id="0" name=""/>
        <dsp:cNvSpPr/>
      </dsp:nvSpPr>
      <dsp:spPr>
        <a:xfrm>
          <a:off x="3668113" y="707571"/>
          <a:ext cx="878185" cy="878185"/>
        </a:xfrm>
        <a:prstGeom prst="round2DiagRect">
          <a:avLst/>
        </a:prstGeom>
        <a:solidFill>
          <a:schemeClr val="bg2"/>
        </a:solidFill>
        <a:ln>
          <a:noFill/>
        </a:ln>
        <a:effectLst/>
      </dsp:spPr>
      <dsp:style>
        <a:lnRef idx="0">
          <a:scrgbClr r="0" g="0" b="0"/>
        </a:lnRef>
        <a:fillRef idx="1">
          <a:scrgbClr r="0" g="0" b="0"/>
        </a:fillRef>
        <a:effectRef idx="0">
          <a:scrgbClr r="0" g="0" b="0"/>
        </a:effectRef>
        <a:fontRef idx="minor"/>
      </dsp:style>
    </dsp:sp>
    <dsp:sp modelId="{2F7E2D1D-0F74-439B-90E5-E92C9CBFB4C5}">
      <dsp:nvSpPr>
        <dsp:cNvPr id="0" name=""/>
        <dsp:cNvSpPr/>
      </dsp:nvSpPr>
      <dsp:spPr>
        <a:xfrm>
          <a:off x="3855268" y="894725"/>
          <a:ext cx="503876" cy="503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183878-280A-4C86-8839-9B3E4DB54DD5}">
      <dsp:nvSpPr>
        <dsp:cNvPr id="0" name=""/>
        <dsp:cNvSpPr/>
      </dsp:nvSpPr>
      <dsp:spPr>
        <a:xfrm>
          <a:off x="3387382" y="1859290"/>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Access control</a:t>
          </a:r>
          <a:endParaRPr lang="en-US" sz="1300" kern="1200"/>
        </a:p>
      </dsp:txBody>
      <dsp:txXfrm>
        <a:off x="3387382" y="1859290"/>
        <a:ext cx="1439648" cy="575859"/>
      </dsp:txXfrm>
    </dsp:sp>
    <dsp:sp modelId="{711B2BF2-9006-4455-BD20-2988C9D8573D}">
      <dsp:nvSpPr>
        <dsp:cNvPr id="0" name=""/>
        <dsp:cNvSpPr/>
      </dsp:nvSpPr>
      <dsp:spPr>
        <a:xfrm>
          <a:off x="5359700" y="707571"/>
          <a:ext cx="878185" cy="878185"/>
        </a:xfrm>
        <a:prstGeom prst="round2DiagRect">
          <a:avLst/>
        </a:prstGeom>
        <a:solidFill>
          <a:schemeClr val="bg2"/>
        </a:solidFill>
        <a:ln>
          <a:noFill/>
        </a:ln>
        <a:effectLst/>
      </dsp:spPr>
      <dsp:style>
        <a:lnRef idx="0">
          <a:scrgbClr r="0" g="0" b="0"/>
        </a:lnRef>
        <a:fillRef idx="1">
          <a:scrgbClr r="0" g="0" b="0"/>
        </a:fillRef>
        <a:effectRef idx="0">
          <a:scrgbClr r="0" g="0" b="0"/>
        </a:effectRef>
        <a:fontRef idx="minor"/>
      </dsp:style>
    </dsp:sp>
    <dsp:sp modelId="{B6D27506-4456-4852-BF69-027B599B7E80}">
      <dsp:nvSpPr>
        <dsp:cNvPr id="0" name=""/>
        <dsp:cNvSpPr/>
      </dsp:nvSpPr>
      <dsp:spPr>
        <a:xfrm>
          <a:off x="5546854" y="894725"/>
          <a:ext cx="503876" cy="5038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10D6E3-C0AE-465F-9EC3-607666EDD3B3}">
      <dsp:nvSpPr>
        <dsp:cNvPr id="0" name=""/>
        <dsp:cNvSpPr/>
      </dsp:nvSpPr>
      <dsp:spPr>
        <a:xfrm>
          <a:off x="5078969" y="1859290"/>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Auditing</a:t>
          </a:r>
          <a:endParaRPr lang="en-US" sz="1300" kern="1200"/>
        </a:p>
      </dsp:txBody>
      <dsp:txXfrm>
        <a:off x="5078969" y="1859290"/>
        <a:ext cx="1439648" cy="575859"/>
      </dsp:txXfrm>
    </dsp:sp>
    <dsp:sp modelId="{03AF4362-D622-4FB0-B83A-EDC48FBF29CB}">
      <dsp:nvSpPr>
        <dsp:cNvPr id="0" name=""/>
        <dsp:cNvSpPr/>
      </dsp:nvSpPr>
      <dsp:spPr>
        <a:xfrm>
          <a:off x="7051287" y="707571"/>
          <a:ext cx="878185" cy="878185"/>
        </a:xfrm>
        <a:prstGeom prst="round2DiagRect">
          <a:avLst/>
        </a:prstGeom>
        <a:solidFill>
          <a:schemeClr val="bg2"/>
        </a:solidFill>
        <a:ln>
          <a:noFill/>
        </a:ln>
        <a:effectLst/>
      </dsp:spPr>
      <dsp:style>
        <a:lnRef idx="0">
          <a:scrgbClr r="0" g="0" b="0"/>
        </a:lnRef>
        <a:fillRef idx="1">
          <a:scrgbClr r="0" g="0" b="0"/>
        </a:fillRef>
        <a:effectRef idx="0">
          <a:scrgbClr r="0" g="0" b="0"/>
        </a:effectRef>
        <a:fontRef idx="minor"/>
      </dsp:style>
    </dsp:sp>
    <dsp:sp modelId="{85CE453A-1ECC-4E3D-8464-5DC25B129886}">
      <dsp:nvSpPr>
        <dsp:cNvPr id="0" name=""/>
        <dsp:cNvSpPr/>
      </dsp:nvSpPr>
      <dsp:spPr>
        <a:xfrm>
          <a:off x="7238441" y="894725"/>
          <a:ext cx="503876" cy="5038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95CDB3-61A5-482A-BA92-7C7EB3D825D1}">
      <dsp:nvSpPr>
        <dsp:cNvPr id="0" name=""/>
        <dsp:cNvSpPr/>
      </dsp:nvSpPr>
      <dsp:spPr>
        <a:xfrm>
          <a:off x="6770556" y="1859290"/>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Integrity Validation</a:t>
          </a:r>
          <a:endParaRPr lang="en-US" sz="1300" kern="1200"/>
        </a:p>
      </dsp:txBody>
      <dsp:txXfrm>
        <a:off x="6770556" y="1859290"/>
        <a:ext cx="1439648" cy="575859"/>
      </dsp:txXfrm>
    </dsp:sp>
    <dsp:sp modelId="{632FD122-986C-4F6B-A3E2-C77E7D5D29DE}">
      <dsp:nvSpPr>
        <dsp:cNvPr id="0" name=""/>
        <dsp:cNvSpPr/>
      </dsp:nvSpPr>
      <dsp:spPr>
        <a:xfrm>
          <a:off x="8742874" y="707571"/>
          <a:ext cx="878185" cy="878185"/>
        </a:xfrm>
        <a:prstGeom prst="round2DiagRect">
          <a:avLst/>
        </a:prstGeom>
        <a:solidFill>
          <a:schemeClr val="bg2"/>
        </a:solidFill>
        <a:ln>
          <a:noFill/>
        </a:ln>
        <a:effectLst/>
      </dsp:spPr>
      <dsp:style>
        <a:lnRef idx="0">
          <a:scrgbClr r="0" g="0" b="0"/>
        </a:lnRef>
        <a:fillRef idx="1">
          <a:scrgbClr r="0" g="0" b="0"/>
        </a:fillRef>
        <a:effectRef idx="0">
          <a:scrgbClr r="0" g="0" b="0"/>
        </a:effectRef>
        <a:fontRef idx="minor"/>
      </dsp:style>
    </dsp:sp>
    <dsp:sp modelId="{960A661C-B92D-4B33-BCE3-A1530955CC91}">
      <dsp:nvSpPr>
        <dsp:cNvPr id="0" name=""/>
        <dsp:cNvSpPr/>
      </dsp:nvSpPr>
      <dsp:spPr>
        <a:xfrm>
          <a:off x="8930028" y="894725"/>
          <a:ext cx="503876" cy="5038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C2DD20-F3AD-4DA5-91FD-44288E488548}">
      <dsp:nvSpPr>
        <dsp:cNvPr id="0" name=""/>
        <dsp:cNvSpPr/>
      </dsp:nvSpPr>
      <dsp:spPr>
        <a:xfrm>
          <a:off x="8462143" y="1859290"/>
          <a:ext cx="1439648" cy="57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GB" sz="1300" kern="1200"/>
            <a:t>Physical security</a:t>
          </a:r>
          <a:endParaRPr lang="en-US" sz="1300" kern="1200"/>
        </a:p>
      </dsp:txBody>
      <dsp:txXfrm>
        <a:off x="8462143" y="1859290"/>
        <a:ext cx="1439648" cy="5758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062FC-FCFE-45EA-BAA8-202ECE2F7198}">
      <dsp:nvSpPr>
        <dsp:cNvPr id="0" name=""/>
        <dsp:cNvSpPr/>
      </dsp:nvSpPr>
      <dsp:spPr>
        <a:xfrm>
          <a:off x="1966987" y="2329"/>
          <a:ext cx="2195837" cy="2161818"/>
        </a:xfrm>
        <a:prstGeom prst="round2DiagRect">
          <a:avLst/>
        </a:prstGeom>
        <a:solidFill>
          <a:schemeClr val="bg2"/>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CC8143-5A9A-4AE8-AD6F-135597FD4571}">
      <dsp:nvSpPr>
        <dsp:cNvPr id="0" name=""/>
        <dsp:cNvSpPr/>
      </dsp:nvSpPr>
      <dsp:spPr>
        <a:xfrm>
          <a:off x="1340970" y="2172691"/>
          <a:ext cx="3432766" cy="127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0" numCol="1" spcCol="1270" anchor="t" anchorCtr="0">
          <a:noAutofit/>
        </a:bodyPr>
        <a:lstStyle/>
        <a:p>
          <a:pPr marL="0" lvl="0" indent="0" algn="ctr" defTabSz="2000250">
            <a:lnSpc>
              <a:spcPct val="90000"/>
            </a:lnSpc>
            <a:spcBef>
              <a:spcPct val="0"/>
            </a:spcBef>
            <a:spcAft>
              <a:spcPct val="35000"/>
            </a:spcAft>
            <a:buNone/>
          </a:pPr>
          <a:r>
            <a:rPr lang="en-GB" sz="4500" kern="1200"/>
            <a:t>File Based</a:t>
          </a:r>
          <a:endParaRPr lang="en-US" sz="4500" kern="1200"/>
        </a:p>
      </dsp:txBody>
      <dsp:txXfrm>
        <a:off x="1340970" y="2172691"/>
        <a:ext cx="3432766" cy="1273556"/>
      </dsp:txXfrm>
    </dsp:sp>
    <dsp:sp modelId="{FD2283D3-0301-4686-A81C-7C2B878FFD64}">
      <dsp:nvSpPr>
        <dsp:cNvPr id="0" name=""/>
        <dsp:cNvSpPr/>
      </dsp:nvSpPr>
      <dsp:spPr>
        <a:xfrm>
          <a:off x="5743174" y="34"/>
          <a:ext cx="2195837" cy="2170995"/>
        </a:xfrm>
        <a:prstGeom prst="round2DiagRect">
          <a:avLst/>
        </a:prstGeom>
        <a:solidFill>
          <a:schemeClr val="bg2"/>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433C75-48D9-49B9-8BE3-94D17750E663}">
      <dsp:nvSpPr>
        <dsp:cNvPr id="0" name=""/>
        <dsp:cNvSpPr/>
      </dsp:nvSpPr>
      <dsp:spPr>
        <a:xfrm>
          <a:off x="5118497" y="2183454"/>
          <a:ext cx="3432766" cy="127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040" tIns="320040" rIns="320040" bIns="0" numCol="1" spcCol="1270" anchor="t" anchorCtr="0">
          <a:noAutofit/>
        </a:bodyPr>
        <a:lstStyle/>
        <a:p>
          <a:pPr marL="0" lvl="0" indent="0" algn="ctr" defTabSz="2000250">
            <a:lnSpc>
              <a:spcPct val="90000"/>
            </a:lnSpc>
            <a:spcBef>
              <a:spcPct val="0"/>
            </a:spcBef>
            <a:spcAft>
              <a:spcPct val="35000"/>
            </a:spcAft>
            <a:buNone/>
          </a:pPr>
          <a:r>
            <a:rPr lang="en-GB" sz="4500" kern="1200"/>
            <a:t>Drive Based</a:t>
          </a:r>
          <a:endParaRPr lang="en-US" sz="4500" kern="1200"/>
        </a:p>
      </dsp:txBody>
      <dsp:txXfrm>
        <a:off x="5118497" y="2183454"/>
        <a:ext cx="3432766" cy="12735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274DC-4EED-4BC2-B139-411C393028DE}">
      <dsp:nvSpPr>
        <dsp:cNvPr id="0" name=""/>
        <dsp:cNvSpPr/>
      </dsp:nvSpPr>
      <dsp:spPr>
        <a:xfrm>
          <a:off x="1014450" y="403074"/>
          <a:ext cx="1265962" cy="1265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C8169D-CB19-465B-8474-203E02CDAC48}">
      <dsp:nvSpPr>
        <dsp:cNvPr id="0" name=""/>
        <dsp:cNvSpPr/>
      </dsp:nvSpPr>
      <dsp:spPr>
        <a:xfrm>
          <a:off x="240806" y="2019646"/>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PERIMETER DEFENCE</a:t>
          </a:r>
          <a:br>
            <a:rPr lang="en-GB" sz="2100" kern="1200"/>
          </a:br>
          <a:r>
            <a:rPr lang="en-GB" sz="2100" kern="1200"/>
            <a:t>(Great firewall of failure)</a:t>
          </a:r>
          <a:endParaRPr lang="en-US" sz="2100" kern="1200"/>
        </a:p>
      </dsp:txBody>
      <dsp:txXfrm>
        <a:off x="240806" y="2019646"/>
        <a:ext cx="2813250" cy="720000"/>
      </dsp:txXfrm>
    </dsp:sp>
    <dsp:sp modelId="{6B83D56B-F36B-47F1-9031-22576E2AC5B9}">
      <dsp:nvSpPr>
        <dsp:cNvPr id="0" name=""/>
        <dsp:cNvSpPr/>
      </dsp:nvSpPr>
      <dsp:spPr>
        <a:xfrm>
          <a:off x="4320018" y="403074"/>
          <a:ext cx="1265962" cy="1265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5D653E-FD98-4E68-8F24-A21B076C1896}">
      <dsp:nvSpPr>
        <dsp:cNvPr id="0" name=""/>
        <dsp:cNvSpPr/>
      </dsp:nvSpPr>
      <dsp:spPr>
        <a:xfrm>
          <a:off x="3546375" y="2019646"/>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DEFENCE IN DEPTH</a:t>
          </a:r>
          <a:br>
            <a:rPr lang="en-GB" sz="2100" kern="1200"/>
          </a:br>
          <a:r>
            <a:rPr lang="en-GB" sz="2100" kern="1200"/>
            <a:t>(Onion model)</a:t>
          </a:r>
        </a:p>
      </dsp:txBody>
      <dsp:txXfrm>
        <a:off x="3546375" y="2019646"/>
        <a:ext cx="2813250" cy="720000"/>
      </dsp:txXfrm>
    </dsp:sp>
    <dsp:sp modelId="{E3AD1D50-56C5-429B-B139-73E8CEAC4FC8}">
      <dsp:nvSpPr>
        <dsp:cNvPr id="0" name=""/>
        <dsp:cNvSpPr/>
      </dsp:nvSpPr>
      <dsp:spPr>
        <a:xfrm>
          <a:off x="7636044" y="345409"/>
          <a:ext cx="1265962" cy="12659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D91A7-9853-4806-B8D2-1C6A57D50892}">
      <dsp:nvSpPr>
        <dsp:cNvPr id="0" name=""/>
        <dsp:cNvSpPr/>
      </dsp:nvSpPr>
      <dsp:spPr>
        <a:xfrm>
          <a:off x="6851943" y="2019646"/>
          <a:ext cx="2813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ZERO TRUST</a:t>
          </a:r>
          <a:br>
            <a:rPr lang="en-GB" sz="2100" kern="1200"/>
          </a:br>
          <a:r>
            <a:rPr lang="en-GB" sz="2100" kern="1200"/>
            <a:t>(New wisdom)</a:t>
          </a:r>
          <a:endParaRPr lang="en-US" sz="2100" kern="1200"/>
        </a:p>
      </dsp:txBody>
      <dsp:txXfrm>
        <a:off x="6851943" y="2019646"/>
        <a:ext cx="2813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434999" cy="356437"/>
          </a:xfrm>
          <a:prstGeom prst="rect">
            <a:avLst/>
          </a:prstGeom>
        </p:spPr>
        <p:txBody>
          <a:bodyPr vert="horz" lIns="99065" tIns="49533" rIns="99065" bIns="49533" rtlCol="0"/>
          <a:lstStyle>
            <a:lvl1pPr algn="l">
              <a:defRPr sz="1300"/>
            </a:lvl1pPr>
          </a:lstStyle>
          <a:p>
            <a:endParaRPr lang="en-GB"/>
          </a:p>
        </p:txBody>
      </p:sp>
      <p:sp>
        <p:nvSpPr>
          <p:cNvPr id="3" name="Date Placeholder 2"/>
          <p:cNvSpPr>
            <a:spLocks noGrp="1"/>
          </p:cNvSpPr>
          <p:nvPr>
            <p:ph type="dt" idx="1"/>
          </p:nvPr>
        </p:nvSpPr>
        <p:spPr>
          <a:xfrm>
            <a:off x="5797249" y="1"/>
            <a:ext cx="4434999" cy="356437"/>
          </a:xfrm>
          <a:prstGeom prst="rect">
            <a:avLst/>
          </a:prstGeom>
        </p:spPr>
        <p:txBody>
          <a:bodyPr vert="horz" lIns="99065" tIns="49533" rIns="99065" bIns="49533" rtlCol="0"/>
          <a:lstStyle>
            <a:lvl1pPr algn="r">
              <a:defRPr sz="1300"/>
            </a:lvl1pPr>
          </a:lstStyle>
          <a:p>
            <a:fld id="{DF19369B-8016-4AE4-896F-7EE359F278C9}" type="datetimeFigureOut">
              <a:rPr lang="en-GB" smtClean="0"/>
              <a:t>22/03/2019</a:t>
            </a:fld>
            <a:endParaRPr lang="en-GB"/>
          </a:p>
        </p:txBody>
      </p:sp>
      <p:sp>
        <p:nvSpPr>
          <p:cNvPr id="4" name="Slide Image Placeholder 3"/>
          <p:cNvSpPr>
            <a:spLocks noGrp="1" noRot="1" noChangeAspect="1"/>
          </p:cNvSpPr>
          <p:nvPr>
            <p:ph type="sldImg" idx="2"/>
          </p:nvPr>
        </p:nvSpPr>
        <p:spPr>
          <a:xfrm>
            <a:off x="2986088" y="889000"/>
            <a:ext cx="4262437" cy="2397125"/>
          </a:xfrm>
          <a:prstGeom prst="rect">
            <a:avLst/>
          </a:prstGeom>
          <a:noFill/>
          <a:ln w="12700">
            <a:solidFill>
              <a:prstClr val="black"/>
            </a:solidFill>
          </a:ln>
        </p:spPr>
        <p:txBody>
          <a:bodyPr vert="horz" lIns="99065" tIns="49533" rIns="99065" bIns="49533" rtlCol="0" anchor="ctr"/>
          <a:lstStyle/>
          <a:p>
            <a:endParaRPr lang="en-GB"/>
          </a:p>
        </p:txBody>
      </p:sp>
      <p:sp>
        <p:nvSpPr>
          <p:cNvPr id="5" name="Notes Placeholder 4"/>
          <p:cNvSpPr>
            <a:spLocks noGrp="1"/>
          </p:cNvSpPr>
          <p:nvPr>
            <p:ph type="body" sz="quarter" idx="3"/>
          </p:nvPr>
        </p:nvSpPr>
        <p:spPr>
          <a:xfrm>
            <a:off x="1023462" y="3418831"/>
            <a:ext cx="8187690" cy="2797224"/>
          </a:xfrm>
          <a:prstGeom prst="rect">
            <a:avLst/>
          </a:prstGeom>
        </p:spPr>
        <p:txBody>
          <a:bodyPr vert="horz" lIns="99065" tIns="49533" rIns="99065"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6747628"/>
            <a:ext cx="4434999" cy="356435"/>
          </a:xfrm>
          <a:prstGeom prst="rect">
            <a:avLst/>
          </a:prstGeom>
        </p:spPr>
        <p:txBody>
          <a:bodyPr vert="horz" lIns="99065" tIns="49533" rIns="99065" bIns="49533" rtlCol="0" anchor="b"/>
          <a:lstStyle>
            <a:lvl1pPr algn="l">
              <a:defRPr sz="1300"/>
            </a:lvl1pPr>
          </a:lstStyle>
          <a:p>
            <a:endParaRPr lang="en-GB"/>
          </a:p>
        </p:txBody>
      </p:sp>
      <p:sp>
        <p:nvSpPr>
          <p:cNvPr id="7" name="Slide Number Placeholder 6"/>
          <p:cNvSpPr>
            <a:spLocks noGrp="1"/>
          </p:cNvSpPr>
          <p:nvPr>
            <p:ph type="sldNum" sz="quarter" idx="5"/>
          </p:nvPr>
        </p:nvSpPr>
        <p:spPr>
          <a:xfrm>
            <a:off x="5797249" y="6747628"/>
            <a:ext cx="4434999" cy="356435"/>
          </a:xfrm>
          <a:prstGeom prst="rect">
            <a:avLst/>
          </a:prstGeom>
        </p:spPr>
        <p:txBody>
          <a:bodyPr vert="horz" lIns="99065" tIns="49533" rIns="99065" bIns="49533" rtlCol="0" anchor="b"/>
          <a:lstStyle>
            <a:lvl1pPr algn="r">
              <a:defRPr sz="1300"/>
            </a:lvl1pPr>
          </a:lstStyle>
          <a:p>
            <a:fld id="{94C14581-74FC-42BC-B0C6-5CD0197DA5BA}" type="slidenum">
              <a:rPr lang="en-GB" smtClean="0"/>
              <a:t>‹#›</a:t>
            </a:fld>
            <a:endParaRPr lang="en-GB"/>
          </a:p>
        </p:txBody>
      </p:sp>
    </p:spTree>
    <p:extLst>
      <p:ext uri="{BB962C8B-B14F-4D97-AF65-F5344CB8AC3E}">
        <p14:creationId xmlns:p14="http://schemas.microsoft.com/office/powerpoint/2010/main" val="3158093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now I’m going to talk to you about scaling and maintaining policies. And leading on from discussing processes and procedures, we’re going to talk briefly about change policy.</a:t>
            </a:r>
          </a:p>
        </p:txBody>
      </p:sp>
      <p:sp>
        <p:nvSpPr>
          <p:cNvPr id="4" name="Slide Number Placeholder 3"/>
          <p:cNvSpPr>
            <a:spLocks noGrp="1"/>
          </p:cNvSpPr>
          <p:nvPr>
            <p:ph type="sldNum" sz="quarter" idx="5"/>
          </p:nvPr>
        </p:nvSpPr>
        <p:spPr/>
        <p:txBody>
          <a:bodyPr/>
          <a:lstStyle/>
          <a:p>
            <a:fld id="{94C14581-74FC-42BC-B0C6-5CD0197DA5BA}" type="slidenum">
              <a:rPr lang="en-GB" smtClean="0"/>
              <a:t>3</a:t>
            </a:fld>
            <a:endParaRPr lang="en-GB"/>
          </a:p>
        </p:txBody>
      </p:sp>
    </p:spTree>
    <p:extLst>
      <p:ext uri="{BB962C8B-B14F-4D97-AF65-F5344CB8AC3E}">
        <p14:creationId xmlns:p14="http://schemas.microsoft.com/office/powerpoint/2010/main" val="554394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C14581-74FC-42BC-B0C6-5CD0197DA5BA}" type="slidenum">
              <a:rPr lang="en-GB" smtClean="0"/>
              <a:t>30</a:t>
            </a:fld>
            <a:endParaRPr lang="en-GB"/>
          </a:p>
        </p:txBody>
      </p:sp>
    </p:spTree>
    <p:extLst>
      <p:ext uri="{BB962C8B-B14F-4D97-AF65-F5344CB8AC3E}">
        <p14:creationId xmlns:p14="http://schemas.microsoft.com/office/powerpoint/2010/main" val="20195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C14581-74FC-42BC-B0C6-5CD0197DA5BA}" type="slidenum">
              <a:rPr lang="en-GB" smtClean="0"/>
              <a:t>31</a:t>
            </a:fld>
            <a:endParaRPr lang="en-GB"/>
          </a:p>
        </p:txBody>
      </p:sp>
    </p:spTree>
    <p:extLst>
      <p:ext uri="{BB962C8B-B14F-4D97-AF65-F5344CB8AC3E}">
        <p14:creationId xmlns:p14="http://schemas.microsoft.com/office/powerpoint/2010/main" val="1359452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C14581-74FC-42BC-B0C6-5CD0197DA5BA}" type="slidenum">
              <a:rPr lang="en-GB" smtClean="0"/>
              <a:t>33</a:t>
            </a:fld>
            <a:endParaRPr lang="en-GB"/>
          </a:p>
        </p:txBody>
      </p:sp>
    </p:spTree>
    <p:extLst>
      <p:ext uri="{BB962C8B-B14F-4D97-AF65-F5344CB8AC3E}">
        <p14:creationId xmlns:p14="http://schemas.microsoft.com/office/powerpoint/2010/main" val="395564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now I’m going to talk to you about scaling and maintaining policies. And leading on from discussing processes and procedures, we’re going to talk briefly about change policy.</a:t>
            </a:r>
          </a:p>
        </p:txBody>
      </p:sp>
      <p:sp>
        <p:nvSpPr>
          <p:cNvPr id="4" name="Slide Number Placeholder 3"/>
          <p:cNvSpPr>
            <a:spLocks noGrp="1"/>
          </p:cNvSpPr>
          <p:nvPr>
            <p:ph type="sldNum" sz="quarter" idx="5"/>
          </p:nvPr>
        </p:nvSpPr>
        <p:spPr/>
        <p:txBody>
          <a:bodyPr/>
          <a:lstStyle/>
          <a:p>
            <a:fld id="{94C14581-74FC-42BC-B0C6-5CD0197DA5BA}" type="slidenum">
              <a:rPr lang="en-GB" smtClean="0"/>
              <a:t>36</a:t>
            </a:fld>
            <a:endParaRPr lang="en-GB"/>
          </a:p>
        </p:txBody>
      </p:sp>
    </p:spTree>
    <p:extLst>
      <p:ext uri="{BB962C8B-B14F-4D97-AF65-F5344CB8AC3E}">
        <p14:creationId xmlns:p14="http://schemas.microsoft.com/office/powerpoint/2010/main" val="680328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now I’m going to talk to you about scaling and maintaining policies. And leading on from discussing processes and procedures, we’re going to talk briefly about change policy.</a:t>
            </a:r>
          </a:p>
        </p:txBody>
      </p:sp>
      <p:sp>
        <p:nvSpPr>
          <p:cNvPr id="4" name="Slide Number Placeholder 3"/>
          <p:cNvSpPr>
            <a:spLocks noGrp="1"/>
          </p:cNvSpPr>
          <p:nvPr>
            <p:ph type="sldNum" sz="quarter" idx="5"/>
          </p:nvPr>
        </p:nvSpPr>
        <p:spPr/>
        <p:txBody>
          <a:bodyPr/>
          <a:lstStyle/>
          <a:p>
            <a:fld id="{94C14581-74FC-42BC-B0C6-5CD0197DA5BA}" type="slidenum">
              <a:rPr lang="en-GB" smtClean="0"/>
              <a:t>47</a:t>
            </a:fld>
            <a:endParaRPr lang="en-GB"/>
          </a:p>
        </p:txBody>
      </p:sp>
    </p:spTree>
    <p:extLst>
      <p:ext uri="{BB962C8B-B14F-4D97-AF65-F5344CB8AC3E}">
        <p14:creationId xmlns:p14="http://schemas.microsoft.com/office/powerpoint/2010/main" val="3032816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what is a change policy? I imagine many of you will know but in short, a change policy is a set of policy objects which define how a policy change should be implemented.</a:t>
            </a:r>
          </a:p>
        </p:txBody>
      </p:sp>
      <p:sp>
        <p:nvSpPr>
          <p:cNvPr id="4" name="Slide Number Placeholder 3"/>
          <p:cNvSpPr>
            <a:spLocks noGrp="1"/>
          </p:cNvSpPr>
          <p:nvPr>
            <p:ph type="sldNum" sz="quarter" idx="5"/>
          </p:nvPr>
        </p:nvSpPr>
        <p:spPr/>
        <p:txBody>
          <a:bodyPr/>
          <a:lstStyle/>
          <a:p>
            <a:fld id="{94C14581-74FC-42BC-B0C6-5CD0197DA5BA}" type="slidenum">
              <a:rPr lang="en-GB" smtClean="0"/>
              <a:t>48</a:t>
            </a:fld>
            <a:endParaRPr lang="en-GB"/>
          </a:p>
        </p:txBody>
      </p:sp>
    </p:spTree>
    <p:extLst>
      <p:ext uri="{BB962C8B-B14F-4D97-AF65-F5344CB8AC3E}">
        <p14:creationId xmlns:p14="http://schemas.microsoft.com/office/powerpoint/2010/main" val="209562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while change policies contain a lot of different features, some of the key features of a good change policy are shown here. So in a change policy we need to ensure that we are identifying and mitigating any risks that we may encounter as part of the change process. For example, if we are moving a server from old premises to new premises, there is the risk that the server could be dropped or stolen, so we can mitigate some of the effects of this by having offsite backups of the data on the server. We also need to ensure that any changes to policies don’t conflict with or negatively affect business functions and policies by including steps in the change procedures to review related policy objects. As part of this we need to pay extra attention to the effect of the changes on data security and ensure that steps are taken to resolve any issues caused by the changes.</a:t>
            </a:r>
          </a:p>
        </p:txBody>
      </p:sp>
      <p:sp>
        <p:nvSpPr>
          <p:cNvPr id="4" name="Slide Number Placeholder 3"/>
          <p:cNvSpPr>
            <a:spLocks noGrp="1"/>
          </p:cNvSpPr>
          <p:nvPr>
            <p:ph type="sldNum" sz="quarter" idx="5"/>
          </p:nvPr>
        </p:nvSpPr>
        <p:spPr/>
        <p:txBody>
          <a:bodyPr/>
          <a:lstStyle/>
          <a:p>
            <a:fld id="{94C14581-74FC-42BC-B0C6-5CD0197DA5BA}" type="slidenum">
              <a:rPr lang="en-GB" smtClean="0"/>
              <a:t>49</a:t>
            </a:fld>
            <a:endParaRPr lang="en-GB"/>
          </a:p>
        </p:txBody>
      </p:sp>
    </p:spTree>
    <p:extLst>
      <p:ext uri="{BB962C8B-B14F-4D97-AF65-F5344CB8AC3E}">
        <p14:creationId xmlns:p14="http://schemas.microsoft.com/office/powerpoint/2010/main" val="83225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while the features I just explained are important, the most important and key feature of a change policy is this: [read slide]</a:t>
            </a:r>
          </a:p>
        </p:txBody>
      </p:sp>
      <p:sp>
        <p:nvSpPr>
          <p:cNvPr id="4" name="Slide Number Placeholder 3"/>
          <p:cNvSpPr>
            <a:spLocks noGrp="1"/>
          </p:cNvSpPr>
          <p:nvPr>
            <p:ph type="sldNum" sz="quarter" idx="5"/>
          </p:nvPr>
        </p:nvSpPr>
        <p:spPr/>
        <p:txBody>
          <a:bodyPr/>
          <a:lstStyle/>
          <a:p>
            <a:fld id="{94C14581-74FC-42BC-B0C6-5CD0197DA5BA}" type="slidenum">
              <a:rPr lang="en-GB" smtClean="0"/>
              <a:t>50</a:t>
            </a:fld>
            <a:endParaRPr lang="en-GB"/>
          </a:p>
        </p:txBody>
      </p:sp>
    </p:spTree>
    <p:extLst>
      <p:ext uri="{BB962C8B-B14F-4D97-AF65-F5344CB8AC3E}">
        <p14:creationId xmlns:p14="http://schemas.microsoft.com/office/powerpoint/2010/main" val="327650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let’s move on to talking about reviewing your policies. When reviewing your policies you have two broad categories, continuous review and periodic review. Continuous review means that you are reviewing your policies as you are using them. For example you might review the policies after noticing that the processes or procedures didn’t quite work for the problem you were trying to solve. Periodic reviews are done after a certain amount of time has passed, and will generally encompass a section of policies or sometimes the entirety of your policies. They are generally done as part of regulatory, certification or contractual requirements. An example of this is that for certification IASME requires an annual review of data security policies. Both types of review are important to ensure that your policies still fit the needs of your business and are up to date with new guidelines, regulations or requirements.</a:t>
            </a:r>
          </a:p>
        </p:txBody>
      </p:sp>
      <p:sp>
        <p:nvSpPr>
          <p:cNvPr id="4" name="Slide Number Placeholder 3"/>
          <p:cNvSpPr>
            <a:spLocks noGrp="1"/>
          </p:cNvSpPr>
          <p:nvPr>
            <p:ph type="sldNum" sz="quarter" idx="5"/>
          </p:nvPr>
        </p:nvSpPr>
        <p:spPr/>
        <p:txBody>
          <a:bodyPr/>
          <a:lstStyle/>
          <a:p>
            <a:fld id="{94C14581-74FC-42BC-B0C6-5CD0197DA5BA}" type="slidenum">
              <a:rPr lang="en-GB" smtClean="0"/>
              <a:t>51</a:t>
            </a:fld>
            <a:endParaRPr lang="en-GB"/>
          </a:p>
        </p:txBody>
      </p:sp>
    </p:spTree>
    <p:extLst>
      <p:ext uri="{BB962C8B-B14F-4D97-AF65-F5344CB8AC3E}">
        <p14:creationId xmlns:p14="http://schemas.microsoft.com/office/powerpoint/2010/main" val="285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here are a few examples of what might be included when you do a policy review. As mentioned before, we should check our policies against any new legal, regulatory or contractual frameworks to ensure compliance and make sure we avoid potential prosecution or litigation. We should also be performing risk assessments again to identify whether any risks have changed or any new risks have been introduced since the last set were completed and put in place policies to mitigate these new risks. Then probably the largest one is identifying whether the policies still fit the needs of the business over time. If a policy states that only 2 employees can perform a business function but that team has grown to 10 due to demand, we probably need to update that set of policies.</a:t>
            </a:r>
          </a:p>
        </p:txBody>
      </p:sp>
      <p:sp>
        <p:nvSpPr>
          <p:cNvPr id="4" name="Slide Number Placeholder 3"/>
          <p:cNvSpPr>
            <a:spLocks noGrp="1"/>
          </p:cNvSpPr>
          <p:nvPr>
            <p:ph type="sldNum" sz="quarter" idx="5"/>
          </p:nvPr>
        </p:nvSpPr>
        <p:spPr/>
        <p:txBody>
          <a:bodyPr/>
          <a:lstStyle/>
          <a:p>
            <a:fld id="{94C14581-74FC-42BC-B0C6-5CD0197DA5BA}" type="slidenum">
              <a:rPr lang="en-GB" smtClean="0"/>
              <a:t>52</a:t>
            </a:fld>
            <a:endParaRPr lang="en-GB"/>
          </a:p>
        </p:txBody>
      </p:sp>
    </p:spTree>
    <p:extLst>
      <p:ext uri="{BB962C8B-B14F-4D97-AF65-F5344CB8AC3E}">
        <p14:creationId xmlns:p14="http://schemas.microsoft.com/office/powerpoint/2010/main" val="391096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section we’ll be covering exactly what data is </a:t>
            </a:r>
          </a:p>
        </p:txBody>
      </p:sp>
      <p:sp>
        <p:nvSpPr>
          <p:cNvPr id="4" name="Slide Number Placeholder 3"/>
          <p:cNvSpPr>
            <a:spLocks noGrp="1"/>
          </p:cNvSpPr>
          <p:nvPr>
            <p:ph type="sldNum" sz="quarter" idx="5"/>
          </p:nvPr>
        </p:nvSpPr>
        <p:spPr/>
        <p:txBody>
          <a:bodyPr/>
          <a:lstStyle/>
          <a:p>
            <a:fld id="{94C14581-74FC-42BC-B0C6-5CD0197DA5BA}" type="slidenum">
              <a:rPr lang="en-GB" smtClean="0"/>
              <a:t>10</a:t>
            </a:fld>
            <a:endParaRPr lang="en-GB"/>
          </a:p>
        </p:txBody>
      </p:sp>
    </p:spTree>
    <p:extLst>
      <p:ext uri="{BB962C8B-B14F-4D97-AF65-F5344CB8AC3E}">
        <p14:creationId xmlns:p14="http://schemas.microsoft.com/office/powerpoint/2010/main" val="36414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when it comes to doing the reviews, there are two main groups of people who can conduct these reviews. The first one is people within your business, whether that be you or someone else who is in a position to do so. Ideally the person doing the review should have a broad understanding of the business and have the skills necessary to understand the policies and the changes needed if any. The alternative is to make use of an external auditor or consultant. This could be a large company like one of the big 4 auditing firms or it could be a freelance consultant. Generally hiring an external auditor or consultant will provide a new perspective on your policies which someone within the business may not have been able to understand. They also may have a better understanding of what your policies need to contain and what changes need to be made. However, it is worth noting that as they are external, not only can this be costly, but time will have to be invested to ensure that they have a good understanding of the business and its needs and functions.</a:t>
            </a:r>
          </a:p>
        </p:txBody>
      </p:sp>
      <p:sp>
        <p:nvSpPr>
          <p:cNvPr id="4" name="Slide Number Placeholder 3"/>
          <p:cNvSpPr>
            <a:spLocks noGrp="1"/>
          </p:cNvSpPr>
          <p:nvPr>
            <p:ph type="sldNum" sz="quarter" idx="5"/>
          </p:nvPr>
        </p:nvSpPr>
        <p:spPr/>
        <p:txBody>
          <a:bodyPr/>
          <a:lstStyle/>
          <a:p>
            <a:fld id="{94C14581-74FC-42BC-B0C6-5CD0197DA5BA}" type="slidenum">
              <a:rPr lang="en-GB" smtClean="0"/>
              <a:t>53</a:t>
            </a:fld>
            <a:endParaRPr lang="en-GB"/>
          </a:p>
        </p:txBody>
      </p:sp>
    </p:spTree>
    <p:extLst>
      <p:ext uri="{BB962C8B-B14F-4D97-AF65-F5344CB8AC3E}">
        <p14:creationId xmlns:p14="http://schemas.microsoft.com/office/powerpoint/2010/main" val="229692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to add on to that I’ve got a couple of important notes. So as part of both your change policies and after reviewing your policies, you should consult all stakeholders to ensure that any changes fit the business and its needs. This is important because policies which don’t fit the business might get skipped over causing problems in the future. The other thing to note is that no single policy object is immune to being reviewed, even those in your change policies. If it doesn’t work it needs to change no matter what areas or functions of the business it affects.</a:t>
            </a:r>
          </a:p>
        </p:txBody>
      </p:sp>
      <p:sp>
        <p:nvSpPr>
          <p:cNvPr id="4" name="Slide Number Placeholder 3"/>
          <p:cNvSpPr>
            <a:spLocks noGrp="1"/>
          </p:cNvSpPr>
          <p:nvPr>
            <p:ph type="sldNum" sz="quarter" idx="5"/>
          </p:nvPr>
        </p:nvSpPr>
        <p:spPr/>
        <p:txBody>
          <a:bodyPr/>
          <a:lstStyle/>
          <a:p>
            <a:fld id="{94C14581-74FC-42BC-B0C6-5CD0197DA5BA}" type="slidenum">
              <a:rPr lang="en-GB" smtClean="0"/>
              <a:t>54</a:t>
            </a:fld>
            <a:endParaRPr lang="en-GB"/>
          </a:p>
        </p:txBody>
      </p:sp>
    </p:spTree>
    <p:extLst>
      <p:ext uri="{BB962C8B-B14F-4D97-AF65-F5344CB8AC3E}">
        <p14:creationId xmlns:p14="http://schemas.microsoft.com/office/powerpoint/2010/main" val="2195077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Right, so now we can move on to scaling. So as it says here, when your business grows it is important that any policy objects you have in place are able to adapt to fit changing and evolving business needs. Policy objects that don’t adapt to change over time are going to have be looked at and changed to ensure they will, and this will cost you time and money. To avoid these costs we can building in measures when implementing policies or make pre-emptive changes to make sure these policies will adapt when they need to.</a:t>
            </a:r>
          </a:p>
        </p:txBody>
      </p:sp>
      <p:sp>
        <p:nvSpPr>
          <p:cNvPr id="4" name="Slide Number Placeholder 3"/>
          <p:cNvSpPr>
            <a:spLocks noGrp="1"/>
          </p:cNvSpPr>
          <p:nvPr>
            <p:ph type="sldNum" sz="quarter" idx="5"/>
          </p:nvPr>
        </p:nvSpPr>
        <p:spPr/>
        <p:txBody>
          <a:bodyPr/>
          <a:lstStyle/>
          <a:p>
            <a:fld id="{94C14581-74FC-42BC-B0C6-5CD0197DA5BA}" type="slidenum">
              <a:rPr lang="en-GB" smtClean="0"/>
              <a:t>55</a:t>
            </a:fld>
            <a:endParaRPr lang="en-GB"/>
          </a:p>
        </p:txBody>
      </p:sp>
    </p:spTree>
    <p:extLst>
      <p:ext uri="{BB962C8B-B14F-4D97-AF65-F5344CB8AC3E}">
        <p14:creationId xmlns:p14="http://schemas.microsoft.com/office/powerpoint/2010/main" val="1532891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But it is worth noting that even policies which adapt to business needs have to be reviewed regularly, no matter how much you don’t want to. A lack of maintenance on your policies is one of the largest factors when it comes to policies failing.</a:t>
            </a:r>
          </a:p>
        </p:txBody>
      </p:sp>
      <p:sp>
        <p:nvSpPr>
          <p:cNvPr id="4" name="Slide Number Placeholder 3"/>
          <p:cNvSpPr>
            <a:spLocks noGrp="1"/>
          </p:cNvSpPr>
          <p:nvPr>
            <p:ph type="sldNum" sz="quarter" idx="5"/>
          </p:nvPr>
        </p:nvSpPr>
        <p:spPr/>
        <p:txBody>
          <a:bodyPr/>
          <a:lstStyle/>
          <a:p>
            <a:fld id="{94C14581-74FC-42BC-B0C6-5CD0197DA5BA}" type="slidenum">
              <a:rPr lang="en-GB" smtClean="0"/>
              <a:t>56</a:t>
            </a:fld>
            <a:endParaRPr lang="en-GB"/>
          </a:p>
        </p:txBody>
      </p:sp>
    </p:spTree>
    <p:extLst>
      <p:ext uri="{BB962C8B-B14F-4D97-AF65-F5344CB8AC3E}">
        <p14:creationId xmlns:p14="http://schemas.microsoft.com/office/powerpoint/2010/main" val="2975871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C14581-74FC-42BC-B0C6-5CD0197DA5BA}" type="slidenum">
              <a:rPr lang="en-GB" smtClean="0"/>
              <a:t>57</a:t>
            </a:fld>
            <a:endParaRPr lang="en-GB"/>
          </a:p>
        </p:txBody>
      </p:sp>
    </p:spTree>
    <p:extLst>
      <p:ext uri="{BB962C8B-B14F-4D97-AF65-F5344CB8AC3E}">
        <p14:creationId xmlns:p14="http://schemas.microsoft.com/office/powerpoint/2010/main" val="2535735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50">
              <a:defRPr/>
            </a:pPr>
            <a:r>
              <a:rPr lang="en-GB"/>
              <a:t>An information asset has been defined by the National Archives as “A body of information, defined and managed as a single unit, so that it can be understood, shared, protected and exploited effectively.</a:t>
            </a:r>
            <a:r>
              <a:rPr lang="en-GB" baseline="0"/>
              <a:t> </a:t>
            </a:r>
            <a:r>
              <a:rPr lang="en-GB"/>
              <a:t>Information assets have recognisable and manageable value, risk, content and lifecycles.”</a:t>
            </a:r>
          </a:p>
          <a:p>
            <a:endParaRPr lang="en-GB"/>
          </a:p>
        </p:txBody>
      </p:sp>
      <p:sp>
        <p:nvSpPr>
          <p:cNvPr id="4" name="Slide Number Placeholder 3"/>
          <p:cNvSpPr>
            <a:spLocks noGrp="1"/>
          </p:cNvSpPr>
          <p:nvPr>
            <p:ph type="sldNum" sz="quarter" idx="5"/>
          </p:nvPr>
        </p:nvSpPr>
        <p:spPr/>
        <p:txBody>
          <a:bodyPr/>
          <a:lstStyle/>
          <a:p>
            <a:fld id="{94C14581-74FC-42BC-B0C6-5CD0197DA5BA}" type="slidenum">
              <a:rPr lang="en-GB" smtClean="0"/>
              <a:t>59</a:t>
            </a:fld>
            <a:endParaRPr lang="en-GB"/>
          </a:p>
        </p:txBody>
      </p:sp>
    </p:spTree>
    <p:extLst>
      <p:ext uri="{BB962C8B-B14F-4D97-AF65-F5344CB8AC3E}">
        <p14:creationId xmlns:p14="http://schemas.microsoft.com/office/powerpoint/2010/main" val="177389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a:t>You should only be keeping data necessary to the function of your business</a:t>
            </a:r>
          </a:p>
          <a:p>
            <a:pPr lvl="1"/>
            <a:r>
              <a:rPr lang="en-GB"/>
              <a:t>The more personal data you store, the more personal data that can be stolen from you</a:t>
            </a:r>
          </a:p>
          <a:p>
            <a:pPr lvl="1"/>
            <a:r>
              <a:rPr lang="en-GB"/>
              <a:t>You may want to outsource your data processing to a third party:</a:t>
            </a:r>
          </a:p>
          <a:p>
            <a:pPr marL="495325" lvl="1" defTabSz="990650">
              <a:defRPr/>
            </a:pPr>
            <a:r>
              <a:rPr lang="en-GB"/>
              <a:t>	Less regulation to manage, Better processing by experts in managing that data</a:t>
            </a:r>
          </a:p>
          <a:p>
            <a:pPr lvl="1"/>
            <a:r>
              <a:rPr lang="en-GB"/>
              <a:t>	Lower overall cost of doing business</a:t>
            </a:r>
          </a:p>
          <a:p>
            <a:pPr lvl="1"/>
            <a:r>
              <a:rPr lang="en-GB"/>
              <a:t>	Less business and legal risk</a:t>
            </a:r>
          </a:p>
          <a:p>
            <a:pPr lvl="1"/>
            <a:r>
              <a:rPr lang="en-GB"/>
              <a:t>	</a:t>
            </a:r>
          </a:p>
        </p:txBody>
      </p:sp>
      <p:sp>
        <p:nvSpPr>
          <p:cNvPr id="4" name="Slide Number Placeholder 3"/>
          <p:cNvSpPr>
            <a:spLocks noGrp="1"/>
          </p:cNvSpPr>
          <p:nvPr>
            <p:ph type="sldNum" sz="quarter" idx="5"/>
          </p:nvPr>
        </p:nvSpPr>
        <p:spPr/>
        <p:txBody>
          <a:bodyPr/>
          <a:lstStyle/>
          <a:p>
            <a:fld id="{94C14581-74FC-42BC-B0C6-5CD0197DA5BA}" type="slidenum">
              <a:rPr lang="en-GB" smtClean="0"/>
              <a:t>11</a:t>
            </a:fld>
            <a:endParaRPr lang="en-GB"/>
          </a:p>
        </p:txBody>
      </p:sp>
    </p:spTree>
    <p:extLst>
      <p:ext uri="{BB962C8B-B14F-4D97-AF65-F5344CB8AC3E}">
        <p14:creationId xmlns:p14="http://schemas.microsoft.com/office/powerpoint/2010/main" val="156544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https://ico.org.uk/for-organisations/guide-to-data-protection/guide-to-the-general-data-protection-regulation-gdpr/lawful-basis-for-processing/</a:t>
            </a:r>
          </a:p>
          <a:p>
            <a:endParaRPr lang="en-GB"/>
          </a:p>
          <a:p>
            <a:r>
              <a:rPr lang="en-GB"/>
              <a:t>There are 6 lawful bases for processing data, consent, contract, legal obligation, vital interests, public task and legitimate interests.</a:t>
            </a:r>
          </a:p>
          <a:p>
            <a:r>
              <a:rPr lang="en-GB"/>
              <a:t>Before you begin processing, you must first identify and then document which basis your data falls under</a:t>
            </a:r>
          </a:p>
        </p:txBody>
      </p:sp>
      <p:sp>
        <p:nvSpPr>
          <p:cNvPr id="4" name="Slide Number Placeholder 3"/>
          <p:cNvSpPr>
            <a:spLocks noGrp="1"/>
          </p:cNvSpPr>
          <p:nvPr>
            <p:ph type="sldNum" sz="quarter" idx="5"/>
          </p:nvPr>
        </p:nvSpPr>
        <p:spPr/>
        <p:txBody>
          <a:bodyPr/>
          <a:lstStyle/>
          <a:p>
            <a:fld id="{94C14581-74FC-42BC-B0C6-5CD0197DA5BA}" type="slidenum">
              <a:rPr lang="en-GB" smtClean="0"/>
              <a:t>12</a:t>
            </a:fld>
            <a:endParaRPr lang="en-GB"/>
          </a:p>
        </p:txBody>
      </p:sp>
    </p:spTree>
    <p:extLst>
      <p:ext uri="{BB962C8B-B14F-4D97-AF65-F5344CB8AC3E}">
        <p14:creationId xmlns:p14="http://schemas.microsoft.com/office/powerpoint/2010/main" val="203343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4C14581-74FC-42BC-B0C6-5CD0197DA5BA}" type="slidenum">
              <a:rPr lang="en-GB" smtClean="0"/>
              <a:t>13</a:t>
            </a:fld>
            <a:endParaRPr lang="en-GB"/>
          </a:p>
        </p:txBody>
      </p:sp>
    </p:spTree>
    <p:extLst>
      <p:ext uri="{BB962C8B-B14F-4D97-AF65-F5344CB8AC3E}">
        <p14:creationId xmlns:p14="http://schemas.microsoft.com/office/powerpoint/2010/main" val="326941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you have worked out what data you need, why, how it will be processed, who will own it, and who will process it…   It’s time to document what you have worked out….</a:t>
            </a:r>
          </a:p>
          <a:p>
            <a:r>
              <a:rPr lang="en-GB"/>
              <a:t>The Data Asset Register.</a:t>
            </a:r>
          </a:p>
          <a:p>
            <a:r>
              <a:rPr lang="en-GB"/>
              <a:t>SAMPLE : https://ico.org.uk/for-organisations/guide-to-data-protection/guide-to-the-general-data-protection-regulation-gdpr/accountability-and-governance/documentation/</a:t>
            </a:r>
          </a:p>
          <a:p>
            <a:endParaRPr lang="en-GB"/>
          </a:p>
        </p:txBody>
      </p:sp>
      <p:sp>
        <p:nvSpPr>
          <p:cNvPr id="4" name="Slide Number Placeholder 3"/>
          <p:cNvSpPr>
            <a:spLocks noGrp="1"/>
          </p:cNvSpPr>
          <p:nvPr>
            <p:ph type="sldNum" sz="quarter" idx="5"/>
          </p:nvPr>
        </p:nvSpPr>
        <p:spPr/>
        <p:txBody>
          <a:bodyPr/>
          <a:lstStyle/>
          <a:p>
            <a:fld id="{94C14581-74FC-42BC-B0C6-5CD0197DA5BA}" type="slidenum">
              <a:rPr lang="en-GB" smtClean="0"/>
              <a:t>14</a:t>
            </a:fld>
            <a:endParaRPr lang="en-GB"/>
          </a:p>
        </p:txBody>
      </p:sp>
    </p:spTree>
    <p:extLst>
      <p:ext uri="{BB962C8B-B14F-4D97-AF65-F5344CB8AC3E}">
        <p14:creationId xmlns:p14="http://schemas.microsoft.com/office/powerpoint/2010/main" val="396271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http://www.businessdictionary.com/definition/policies-and-procedures.html</a:t>
            </a:r>
          </a:p>
        </p:txBody>
      </p:sp>
      <p:sp>
        <p:nvSpPr>
          <p:cNvPr id="4" name="Slide Number Placeholder 3"/>
          <p:cNvSpPr>
            <a:spLocks noGrp="1"/>
          </p:cNvSpPr>
          <p:nvPr>
            <p:ph type="sldNum" sz="quarter" idx="5"/>
          </p:nvPr>
        </p:nvSpPr>
        <p:spPr/>
        <p:txBody>
          <a:bodyPr/>
          <a:lstStyle/>
          <a:p>
            <a:fld id="{94C14581-74FC-42BC-B0C6-5CD0197DA5BA}" type="slidenum">
              <a:rPr lang="en-GB" smtClean="0"/>
              <a:t>19</a:t>
            </a:fld>
            <a:endParaRPr lang="en-GB"/>
          </a:p>
        </p:txBody>
      </p:sp>
    </p:spTree>
    <p:extLst>
      <p:ext uri="{BB962C8B-B14F-4D97-AF65-F5344CB8AC3E}">
        <p14:creationId xmlns:p14="http://schemas.microsoft.com/office/powerpoint/2010/main" val="234541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will develop some overlap between policies for one aspect of the business and others.</a:t>
            </a:r>
          </a:p>
          <a:p>
            <a:r>
              <a:rPr lang="en-GB"/>
              <a:t>Service procurement for data management services, or HR staff conduct management policies for enforcing Data Protection Policy and other staff behavioural policies.</a:t>
            </a:r>
          </a:p>
        </p:txBody>
      </p:sp>
      <p:sp>
        <p:nvSpPr>
          <p:cNvPr id="4" name="Slide Number Placeholder 3"/>
          <p:cNvSpPr>
            <a:spLocks noGrp="1"/>
          </p:cNvSpPr>
          <p:nvPr>
            <p:ph type="sldNum" sz="quarter" idx="5"/>
          </p:nvPr>
        </p:nvSpPr>
        <p:spPr/>
        <p:txBody>
          <a:bodyPr/>
          <a:lstStyle/>
          <a:p>
            <a:fld id="{94C14581-74FC-42BC-B0C6-5CD0197DA5BA}" type="slidenum">
              <a:rPr lang="en-GB" smtClean="0"/>
              <a:t>22</a:t>
            </a:fld>
            <a:endParaRPr lang="en-GB"/>
          </a:p>
        </p:txBody>
      </p:sp>
    </p:spTree>
    <p:extLst>
      <p:ext uri="{BB962C8B-B14F-4D97-AF65-F5344CB8AC3E}">
        <p14:creationId xmlns:p14="http://schemas.microsoft.com/office/powerpoint/2010/main" val="25404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Encryption helps prevent and mitigate damage in the event of an incident</a:t>
            </a:r>
          </a:p>
          <a:p>
            <a:r>
              <a:rPr lang="en-GB"/>
              <a:t>Backup and recovery helps to mitigate against damage – think ransomware, but also act of god, meteor of doom.</a:t>
            </a:r>
          </a:p>
          <a:p>
            <a:r>
              <a:rPr lang="en-GB"/>
              <a:t>Access Control – Minimum access for role, role based security models</a:t>
            </a:r>
          </a:p>
          <a:p>
            <a:r>
              <a:rPr lang="en-GB"/>
              <a:t>Auditing – Logs of changes, helps verify processes, can be used as evidence, or to recover data in the event of damage/loss</a:t>
            </a:r>
          </a:p>
          <a:p>
            <a:r>
              <a:rPr lang="en-GB"/>
              <a:t>Integrity Validation – Helps validate processes, ensures consistency and data accuracy, can be used to get early warning of issues</a:t>
            </a:r>
          </a:p>
          <a:p>
            <a:r>
              <a:rPr lang="en-GB"/>
              <a:t>Physical Security – If I can walk up to the machine, stick a USB stick into it and walk off, it is probably not secure.</a:t>
            </a:r>
          </a:p>
        </p:txBody>
      </p:sp>
      <p:sp>
        <p:nvSpPr>
          <p:cNvPr id="4" name="Slide Number Placeholder 3"/>
          <p:cNvSpPr>
            <a:spLocks noGrp="1"/>
          </p:cNvSpPr>
          <p:nvPr>
            <p:ph type="sldNum" sz="quarter" idx="5"/>
          </p:nvPr>
        </p:nvSpPr>
        <p:spPr/>
        <p:txBody>
          <a:bodyPr/>
          <a:lstStyle/>
          <a:p>
            <a:fld id="{94C14581-74FC-42BC-B0C6-5CD0197DA5BA}" type="slidenum">
              <a:rPr lang="en-GB" smtClean="0"/>
              <a:t>28</a:t>
            </a:fld>
            <a:endParaRPr lang="en-GB"/>
          </a:p>
        </p:txBody>
      </p:sp>
    </p:spTree>
    <p:extLst>
      <p:ext uri="{BB962C8B-B14F-4D97-AF65-F5344CB8AC3E}">
        <p14:creationId xmlns:p14="http://schemas.microsoft.com/office/powerpoint/2010/main" val="2289435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B94B888F-643A-4288-B5E9-E4531B9944C9}" type="datetimeFigureOut">
              <a:rPr lang="en-GB" smtClean="0"/>
              <a:t>22/03/2019</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15730953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B888F-643A-4288-B5E9-E4531B9944C9}"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71575502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B888F-643A-4288-B5E9-E4531B9944C9}"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39514100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B888F-643A-4288-B5E9-E4531B9944C9}"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EB8D3-383F-426D-AC37-8F691F0FB8B9}"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17876612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B888F-643A-4288-B5E9-E4531B9944C9}"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132072158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4B888F-643A-4288-B5E9-E4531B9944C9}" type="datetimeFigureOut">
              <a:rPr lang="en-GB" smtClean="0"/>
              <a:t>22/03/2019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06478861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4B888F-643A-4288-B5E9-E4531B9944C9}" type="datetimeFigureOut">
              <a:rPr lang="en-GB" smtClean="0"/>
              <a:t>22/03/2019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191365234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B888F-643A-4288-B5E9-E4531B9944C9}"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86987335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B888F-643A-4288-B5E9-E4531B9944C9}"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239391633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4B888F-643A-4288-B5E9-E4531B9944C9}"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205153233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B888F-643A-4288-B5E9-E4531B9944C9}" type="datetimeFigureOut">
              <a:rPr lang="en-GB" smtClean="0"/>
              <a:t>22/03/2019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141765547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4B888F-643A-4288-B5E9-E4531B9944C9}"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64148419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4B888F-643A-4288-B5E9-E4531B9944C9}" type="datetimeFigureOut">
              <a:rPr lang="en-GB" smtClean="0"/>
              <a:t>22/03/2019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95723402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4B888F-643A-4288-B5E9-E4531B9944C9}" type="datetimeFigureOut">
              <a:rPr lang="en-GB" smtClean="0"/>
              <a:t>22/03/2019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542719623"/>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B888F-643A-4288-B5E9-E4531B9944C9}" type="datetimeFigureOut">
              <a:rPr lang="en-GB" smtClean="0"/>
              <a:t>22/03/2019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370215924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B888F-643A-4288-B5E9-E4531B9944C9}"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78330398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B888F-643A-4288-B5E9-E4531B9944C9}" type="datetimeFigureOut">
              <a:rPr lang="en-GB" smtClean="0"/>
              <a:t>22/03/2019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9EB8D3-383F-426D-AC37-8F691F0FB8B9}" type="slidenum">
              <a:rPr lang="en-GB" smtClean="0"/>
              <a:t>‹#›</a:t>
            </a:fld>
            <a:endParaRPr lang="en-GB"/>
          </a:p>
        </p:txBody>
      </p:sp>
    </p:spTree>
    <p:extLst>
      <p:ext uri="{BB962C8B-B14F-4D97-AF65-F5344CB8AC3E}">
        <p14:creationId xmlns:p14="http://schemas.microsoft.com/office/powerpoint/2010/main" val="895299627"/>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4B888F-643A-4288-B5E9-E4531B9944C9}" type="datetimeFigureOut">
              <a:rPr lang="en-GB" smtClean="0"/>
              <a:t>22/03/2019</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A9EB8D3-383F-426D-AC37-8F691F0FB8B9}" type="slidenum">
              <a:rPr lang="en-GB" smtClean="0"/>
              <a:t>‹#›</a:t>
            </a:fld>
            <a:endParaRPr lang="en-GB"/>
          </a:p>
        </p:txBody>
      </p:sp>
    </p:spTree>
    <p:extLst>
      <p:ext uri="{BB962C8B-B14F-4D97-AF65-F5344CB8AC3E}">
        <p14:creationId xmlns:p14="http://schemas.microsoft.com/office/powerpoint/2010/main" val="177986952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diagramLayout" Target="../diagrams/layout8.xml"/><Relationship Id="rId7" Type="http://schemas.openxmlformats.org/officeDocument/2006/relationships/image" Target="../media/image2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32.svg"/><Relationship Id="rId4" Type="http://schemas.openxmlformats.org/officeDocument/2006/relationships/diagramQuickStyle" Target="../diagrams/quickStyle8.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jpeg"/><Relationship Id="rId7" Type="http://schemas.openxmlformats.org/officeDocument/2006/relationships/diagramColors" Target="../diagrams/colors1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image" Target="../media/image54.svg"/><Relationship Id="rId5" Type="http://schemas.openxmlformats.org/officeDocument/2006/relationships/diagramQuickStyle" Target="../diagrams/quickStyle17.xml"/><Relationship Id="rId10" Type="http://schemas.openxmlformats.org/officeDocument/2006/relationships/image" Target="../media/image53.png"/><Relationship Id="rId4" Type="http://schemas.openxmlformats.org/officeDocument/2006/relationships/diagramLayout" Target="../diagrams/layout17.xml"/><Relationship Id="rId9" Type="http://schemas.openxmlformats.org/officeDocument/2006/relationships/image" Target="../media/image52.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4.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60.svg"/><Relationship Id="rId4" Type="http://schemas.openxmlformats.org/officeDocument/2006/relationships/diagramData" Target="../diagrams/data19.xml"/><Relationship Id="rId9" Type="http://schemas.openxmlformats.org/officeDocument/2006/relationships/image" Target="../media/image59.png"/></Relationships>
</file>

<file path=ppt/slides/_rels/slide5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jpeg"/><Relationship Id="rId7" Type="http://schemas.openxmlformats.org/officeDocument/2006/relationships/diagramColors" Target="../diagrams/colors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48C8-4134-4A3B-8A1D-13C5F94821AE}"/>
              </a:ext>
            </a:extLst>
          </p:cNvPr>
          <p:cNvSpPr>
            <a:spLocks noGrp="1"/>
          </p:cNvSpPr>
          <p:nvPr>
            <p:ph type="ctrTitle"/>
          </p:nvPr>
        </p:nvSpPr>
        <p:spPr/>
        <p:txBody>
          <a:bodyPr/>
          <a:lstStyle/>
          <a:p>
            <a:r>
              <a:rPr lang="en-GB"/>
              <a:t>GDPR, CE(+), DPA, DPO?</a:t>
            </a:r>
          </a:p>
        </p:txBody>
      </p:sp>
      <p:sp>
        <p:nvSpPr>
          <p:cNvPr id="3" name="Subtitle 2">
            <a:extLst>
              <a:ext uri="{FF2B5EF4-FFF2-40B4-BE49-F238E27FC236}">
                <a16:creationId xmlns:a16="http://schemas.microsoft.com/office/drawing/2014/main" id="{03FE48ED-AE06-411F-A321-FAA9D7F8CB2C}"/>
              </a:ext>
            </a:extLst>
          </p:cNvPr>
          <p:cNvSpPr>
            <a:spLocks noGrp="1"/>
          </p:cNvSpPr>
          <p:nvPr>
            <p:ph type="subTitle" idx="1"/>
          </p:nvPr>
        </p:nvSpPr>
        <p:spPr/>
        <p:txBody>
          <a:bodyPr/>
          <a:lstStyle/>
          <a:p>
            <a:r>
              <a:rPr lang="en-GB"/>
              <a:t>The “Regardless of Brexit” guide to better cyber-security.</a:t>
            </a:r>
          </a:p>
        </p:txBody>
      </p:sp>
    </p:spTree>
    <p:extLst>
      <p:ext uri="{BB962C8B-B14F-4D97-AF65-F5344CB8AC3E}">
        <p14:creationId xmlns:p14="http://schemas.microsoft.com/office/powerpoint/2010/main" val="4851054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AC42-DEF7-47EC-9481-D572EF5D7F98}"/>
              </a:ext>
            </a:extLst>
          </p:cNvPr>
          <p:cNvSpPr>
            <a:spLocks noGrp="1"/>
          </p:cNvSpPr>
          <p:nvPr>
            <p:ph type="title"/>
          </p:nvPr>
        </p:nvSpPr>
        <p:spPr>
          <a:xfrm>
            <a:off x="1019015" y="1093787"/>
            <a:ext cx="3059969" cy="4697413"/>
          </a:xfrm>
        </p:spPr>
        <p:txBody>
          <a:bodyPr>
            <a:normAutofit/>
          </a:bodyPr>
          <a:lstStyle/>
          <a:p>
            <a:r>
              <a:rPr lang="en-GB"/>
              <a:t>So What is Data</a:t>
            </a:r>
          </a:p>
        </p:txBody>
      </p:sp>
      <p:sp>
        <p:nvSpPr>
          <p:cNvPr id="3" name="Content Placeholder 2">
            <a:extLst>
              <a:ext uri="{FF2B5EF4-FFF2-40B4-BE49-F238E27FC236}">
                <a16:creationId xmlns:a16="http://schemas.microsoft.com/office/drawing/2014/main" id="{459CC5DE-B6BE-42AB-8294-6F51E78F453B}"/>
              </a:ext>
            </a:extLst>
          </p:cNvPr>
          <p:cNvSpPr>
            <a:spLocks noGrp="1"/>
          </p:cNvSpPr>
          <p:nvPr>
            <p:ph idx="1"/>
          </p:nvPr>
        </p:nvSpPr>
        <p:spPr>
          <a:xfrm>
            <a:off x="5215467" y="1730980"/>
            <a:ext cx="5831944" cy="4060221"/>
          </a:xfrm>
        </p:spPr>
        <p:txBody>
          <a:bodyPr>
            <a:normAutofit/>
          </a:bodyPr>
          <a:lstStyle/>
          <a:p>
            <a:pPr marL="0" indent="0">
              <a:buNone/>
            </a:pPr>
            <a:r>
              <a:rPr lang="en-GB" altLang="en-US"/>
              <a:t>“A body of information, defined and managed as a single unit, so that it can be understood, shared, protected and exploited effectively. Information assets have recognisable and manageable value, risk, content and lifecycles.”</a:t>
            </a:r>
          </a:p>
          <a:p>
            <a:pPr marL="0" indent="0">
              <a:buNone/>
            </a:pPr>
            <a:r>
              <a:rPr lang="en-GB" i="1"/>
              <a:t>National Archives</a:t>
            </a:r>
          </a:p>
        </p:txBody>
      </p:sp>
    </p:spTree>
    <p:extLst>
      <p:ext uri="{BB962C8B-B14F-4D97-AF65-F5344CB8AC3E}">
        <p14:creationId xmlns:p14="http://schemas.microsoft.com/office/powerpoint/2010/main" val="6448898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416C-8C29-4317-BB17-CAAD988A49AC}"/>
              </a:ext>
            </a:extLst>
          </p:cNvPr>
          <p:cNvSpPr>
            <a:spLocks noGrp="1"/>
          </p:cNvSpPr>
          <p:nvPr>
            <p:ph type="title"/>
          </p:nvPr>
        </p:nvSpPr>
        <p:spPr/>
        <p:txBody>
          <a:bodyPr>
            <a:normAutofit/>
          </a:bodyPr>
          <a:lstStyle/>
          <a:p>
            <a:r>
              <a:rPr lang="en-GB"/>
              <a:t>So what data do you need?</a:t>
            </a:r>
          </a:p>
        </p:txBody>
      </p:sp>
      <p:sp>
        <p:nvSpPr>
          <p:cNvPr id="3" name="Content Placeholder 2">
            <a:extLst>
              <a:ext uri="{FF2B5EF4-FFF2-40B4-BE49-F238E27FC236}">
                <a16:creationId xmlns:a16="http://schemas.microsoft.com/office/drawing/2014/main" id="{E687E0C7-74AD-4134-91B0-45DD43BD7BA0}"/>
              </a:ext>
            </a:extLst>
          </p:cNvPr>
          <p:cNvSpPr>
            <a:spLocks noGrp="1"/>
          </p:cNvSpPr>
          <p:nvPr>
            <p:ph idx="1"/>
          </p:nvPr>
        </p:nvSpPr>
        <p:spPr>
          <a:xfrm>
            <a:off x="6336727" y="2249487"/>
            <a:ext cx="4710683" cy="3541714"/>
          </a:xfrm>
        </p:spPr>
        <p:txBody>
          <a:bodyPr>
            <a:normAutofit lnSpcReduction="10000"/>
          </a:bodyPr>
          <a:lstStyle/>
          <a:p>
            <a:pPr>
              <a:lnSpc>
                <a:spcPct val="110000"/>
              </a:lnSpc>
            </a:pPr>
            <a:r>
              <a:rPr lang="en-GB" sz="1700"/>
              <a:t>Whether established or just starting, audit your data assets.</a:t>
            </a:r>
          </a:p>
          <a:p>
            <a:pPr>
              <a:lnSpc>
                <a:spcPct val="110000"/>
              </a:lnSpc>
            </a:pPr>
            <a:r>
              <a:rPr lang="en-GB" sz="1700"/>
              <a:t>Ask yourself…</a:t>
            </a:r>
          </a:p>
          <a:p>
            <a:pPr lvl="1">
              <a:lnSpc>
                <a:spcPct val="110000"/>
              </a:lnSpc>
            </a:pPr>
            <a:r>
              <a:rPr lang="en-GB" sz="1700"/>
              <a:t>Do I actually need this information?</a:t>
            </a:r>
          </a:p>
          <a:p>
            <a:pPr lvl="1">
              <a:lnSpc>
                <a:spcPct val="110000"/>
              </a:lnSpc>
            </a:pPr>
            <a:r>
              <a:rPr lang="en-GB" sz="1700"/>
              <a:t>Could I work in a different way so I don’t need this information?</a:t>
            </a:r>
          </a:p>
          <a:p>
            <a:pPr lvl="1">
              <a:lnSpc>
                <a:spcPct val="110000"/>
              </a:lnSpc>
            </a:pPr>
            <a:r>
              <a:rPr lang="en-GB" sz="1700"/>
              <a:t>Do I have a valid, legal reason for processing this information?</a:t>
            </a:r>
          </a:p>
          <a:p>
            <a:pPr lvl="1">
              <a:lnSpc>
                <a:spcPct val="110000"/>
              </a:lnSpc>
            </a:pPr>
            <a:r>
              <a:rPr lang="en-GB" sz="1700"/>
              <a:t>How am I processing this data?</a:t>
            </a:r>
          </a:p>
          <a:p>
            <a:pPr lvl="1">
              <a:lnSpc>
                <a:spcPct val="110000"/>
              </a:lnSpc>
            </a:pPr>
            <a:r>
              <a:rPr lang="en-GB" sz="1700"/>
              <a:t>How long do I need it for?</a:t>
            </a:r>
          </a:p>
          <a:p>
            <a:pPr lvl="1">
              <a:lnSpc>
                <a:spcPct val="110000"/>
              </a:lnSpc>
            </a:pPr>
            <a:r>
              <a:rPr lang="en-GB" sz="1700"/>
              <a:t>Who is responsible for this data?</a:t>
            </a:r>
            <a:endParaRPr lang="en-GB" sz="2100"/>
          </a:p>
        </p:txBody>
      </p:sp>
      <p:pic>
        <p:nvPicPr>
          <p:cNvPr id="7" name="Graphic 6" descr="Database">
            <a:extLst>
              <a:ext uri="{FF2B5EF4-FFF2-40B4-BE49-F238E27FC236}">
                <a16:creationId xmlns:a16="http://schemas.microsoft.com/office/drawing/2014/main" id="{E8D47DCA-CB24-4221-ADFF-7BA8369283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1203" y="2249487"/>
            <a:ext cx="3549650"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8677310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2385-85B4-4B84-A75A-A9AD2CA51A6B}"/>
              </a:ext>
            </a:extLst>
          </p:cNvPr>
          <p:cNvSpPr>
            <a:spLocks noGrp="1"/>
          </p:cNvSpPr>
          <p:nvPr>
            <p:ph type="title"/>
          </p:nvPr>
        </p:nvSpPr>
        <p:spPr/>
        <p:txBody>
          <a:bodyPr/>
          <a:lstStyle/>
          <a:p>
            <a:r>
              <a:rPr lang="en-GB"/>
              <a:t>LEGAL BASIS? Processing? (DPA2018)</a:t>
            </a:r>
          </a:p>
        </p:txBody>
      </p:sp>
      <p:graphicFrame>
        <p:nvGraphicFramePr>
          <p:cNvPr id="4" name="Content Placeholder 3">
            <a:extLst>
              <a:ext uri="{FF2B5EF4-FFF2-40B4-BE49-F238E27FC236}">
                <a16:creationId xmlns:a16="http://schemas.microsoft.com/office/drawing/2014/main" id="{30C32B0D-5593-4147-BDF1-3961C5EC73AF}"/>
              </a:ext>
            </a:extLst>
          </p:cNvPr>
          <p:cNvGraphicFramePr>
            <a:graphicFrameLocks noGrp="1"/>
          </p:cNvGraphicFramePr>
          <p:nvPr>
            <p:ph idx="1"/>
            <p:extLst>
              <p:ext uri="{D42A27DB-BD31-4B8C-83A1-F6EECF244321}">
                <p14:modId xmlns:p14="http://schemas.microsoft.com/office/powerpoint/2010/main" val="425554132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C1DE26C-1648-46D4-8874-6ECA38933BAD}"/>
              </a:ext>
            </a:extLst>
          </p:cNvPr>
          <p:cNvSpPr/>
          <p:nvPr/>
        </p:nvSpPr>
        <p:spPr>
          <a:xfrm>
            <a:off x="9682842" y="5943600"/>
            <a:ext cx="772887" cy="276999"/>
          </a:xfrm>
          <a:prstGeom prst="rect">
            <a:avLst/>
          </a:prstGeom>
        </p:spPr>
        <p:txBody>
          <a:bodyPr wrap="square">
            <a:spAutoFit/>
          </a:bodyPr>
          <a:lstStyle/>
          <a:p>
            <a:r>
              <a:rPr lang="en-GB" sz="1200" i="1"/>
              <a:t>ico.org.uk</a:t>
            </a:r>
          </a:p>
        </p:txBody>
      </p:sp>
    </p:spTree>
    <p:extLst>
      <p:ext uri="{BB962C8B-B14F-4D97-AF65-F5344CB8AC3E}">
        <p14:creationId xmlns:p14="http://schemas.microsoft.com/office/powerpoint/2010/main" val="3334888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AC42-DEF7-47EC-9481-D572EF5D7F98}"/>
              </a:ext>
            </a:extLst>
          </p:cNvPr>
          <p:cNvSpPr>
            <a:spLocks noGrp="1"/>
          </p:cNvSpPr>
          <p:nvPr>
            <p:ph type="title"/>
          </p:nvPr>
        </p:nvSpPr>
        <p:spPr>
          <a:xfrm>
            <a:off x="1141413" y="1082673"/>
            <a:ext cx="2869416" cy="4708528"/>
          </a:xfrm>
        </p:spPr>
        <p:txBody>
          <a:bodyPr>
            <a:normAutofit/>
          </a:bodyPr>
          <a:lstStyle/>
          <a:p>
            <a:pPr algn="r"/>
            <a:r>
              <a:rPr lang="en-GB" sz="4000"/>
              <a:t>So What is a data asset register</a:t>
            </a:r>
          </a:p>
        </p:txBody>
      </p:sp>
      <p:sp>
        <p:nvSpPr>
          <p:cNvPr id="3" name="Content Placeholder 2">
            <a:extLst>
              <a:ext uri="{FF2B5EF4-FFF2-40B4-BE49-F238E27FC236}">
                <a16:creationId xmlns:a16="http://schemas.microsoft.com/office/drawing/2014/main" id="{459CC5DE-B6BE-42AB-8294-6F51E78F453B}"/>
              </a:ext>
            </a:extLst>
          </p:cNvPr>
          <p:cNvSpPr>
            <a:spLocks noGrp="1"/>
          </p:cNvSpPr>
          <p:nvPr>
            <p:ph idx="1"/>
          </p:nvPr>
        </p:nvSpPr>
        <p:spPr>
          <a:xfrm>
            <a:off x="5297763" y="1082673"/>
            <a:ext cx="5751237" cy="4708528"/>
          </a:xfrm>
        </p:spPr>
        <p:txBody>
          <a:bodyPr anchor="ctr">
            <a:normAutofit/>
          </a:bodyPr>
          <a:lstStyle/>
          <a:p>
            <a:pPr marL="0" indent="0">
              <a:buNone/>
            </a:pPr>
            <a:r>
              <a:rPr lang="en-GB" altLang="en-US" sz="1800"/>
              <a:t>“A mechanism for understanding and managing an organisation’s assets and the risks to them; including the links between the information assets, their business requirements and technical dependencies”	</a:t>
            </a:r>
          </a:p>
          <a:p>
            <a:pPr marL="0" indent="0">
              <a:buNone/>
            </a:pPr>
            <a:r>
              <a:rPr lang="en-GB" sz="1800" i="1"/>
              <a:t>National Archives</a:t>
            </a:r>
          </a:p>
        </p:txBody>
      </p:sp>
    </p:spTree>
    <p:extLst>
      <p:ext uri="{BB962C8B-B14F-4D97-AF65-F5344CB8AC3E}">
        <p14:creationId xmlns:p14="http://schemas.microsoft.com/office/powerpoint/2010/main" val="40316275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ACE4-E26C-4862-82CA-044E6CD398A6}"/>
              </a:ext>
            </a:extLst>
          </p:cNvPr>
          <p:cNvSpPr>
            <a:spLocks noGrp="1"/>
          </p:cNvSpPr>
          <p:nvPr>
            <p:ph type="title"/>
          </p:nvPr>
        </p:nvSpPr>
        <p:spPr/>
        <p:txBody>
          <a:bodyPr/>
          <a:lstStyle/>
          <a:p>
            <a:r>
              <a:rPr lang="en-GB"/>
              <a:t>Creating a data asset register</a:t>
            </a:r>
            <a:br>
              <a:rPr lang="en-GB"/>
            </a:br>
            <a:endParaRPr lang="en-GB"/>
          </a:p>
        </p:txBody>
      </p:sp>
      <p:graphicFrame>
        <p:nvGraphicFramePr>
          <p:cNvPr id="4" name="Content Placeholder 3">
            <a:extLst>
              <a:ext uri="{FF2B5EF4-FFF2-40B4-BE49-F238E27FC236}">
                <a16:creationId xmlns:a16="http://schemas.microsoft.com/office/drawing/2014/main" id="{069B12EF-4BE0-44B1-A09E-8ABD49FFEB35}"/>
              </a:ext>
            </a:extLst>
          </p:cNvPr>
          <p:cNvGraphicFramePr>
            <a:graphicFrameLocks noGrp="1"/>
          </p:cNvGraphicFramePr>
          <p:nvPr>
            <p:ph idx="1"/>
            <p:extLst>
              <p:ext uri="{D42A27DB-BD31-4B8C-83A1-F6EECF244321}">
                <p14:modId xmlns:p14="http://schemas.microsoft.com/office/powerpoint/2010/main" val="26864169"/>
              </p:ext>
            </p:extLst>
          </p:nvPr>
        </p:nvGraphicFramePr>
        <p:xfrm>
          <a:off x="1018321" y="2839916"/>
          <a:ext cx="9906000" cy="2131983"/>
        </p:xfrm>
        <a:graphic>
          <a:graphicData uri="http://schemas.openxmlformats.org/drawingml/2006/table">
            <a:tbl>
              <a:tblPr>
                <a:tableStyleId>{5C22544A-7EE6-4342-B048-85BDC9FD1C3A}</a:tableStyleId>
              </a:tblPr>
              <a:tblGrid>
                <a:gridCol w="779551">
                  <a:extLst>
                    <a:ext uri="{9D8B030D-6E8A-4147-A177-3AD203B41FA5}">
                      <a16:colId xmlns:a16="http://schemas.microsoft.com/office/drawing/2014/main" val="3792101299"/>
                    </a:ext>
                  </a:extLst>
                </a:gridCol>
                <a:gridCol w="779551">
                  <a:extLst>
                    <a:ext uri="{9D8B030D-6E8A-4147-A177-3AD203B41FA5}">
                      <a16:colId xmlns:a16="http://schemas.microsoft.com/office/drawing/2014/main" val="255715853"/>
                    </a:ext>
                  </a:extLst>
                </a:gridCol>
                <a:gridCol w="969685">
                  <a:extLst>
                    <a:ext uri="{9D8B030D-6E8A-4147-A177-3AD203B41FA5}">
                      <a16:colId xmlns:a16="http://schemas.microsoft.com/office/drawing/2014/main" val="3642134485"/>
                    </a:ext>
                  </a:extLst>
                </a:gridCol>
                <a:gridCol w="779551">
                  <a:extLst>
                    <a:ext uri="{9D8B030D-6E8A-4147-A177-3AD203B41FA5}">
                      <a16:colId xmlns:a16="http://schemas.microsoft.com/office/drawing/2014/main" val="4100533831"/>
                    </a:ext>
                  </a:extLst>
                </a:gridCol>
                <a:gridCol w="779551">
                  <a:extLst>
                    <a:ext uri="{9D8B030D-6E8A-4147-A177-3AD203B41FA5}">
                      <a16:colId xmlns:a16="http://schemas.microsoft.com/office/drawing/2014/main" val="105411953"/>
                    </a:ext>
                  </a:extLst>
                </a:gridCol>
                <a:gridCol w="779551">
                  <a:extLst>
                    <a:ext uri="{9D8B030D-6E8A-4147-A177-3AD203B41FA5}">
                      <a16:colId xmlns:a16="http://schemas.microsoft.com/office/drawing/2014/main" val="3611702315"/>
                    </a:ext>
                  </a:extLst>
                </a:gridCol>
                <a:gridCol w="874618">
                  <a:extLst>
                    <a:ext uri="{9D8B030D-6E8A-4147-A177-3AD203B41FA5}">
                      <a16:colId xmlns:a16="http://schemas.microsoft.com/office/drawing/2014/main" val="3819860882"/>
                    </a:ext>
                  </a:extLst>
                </a:gridCol>
                <a:gridCol w="1064752">
                  <a:extLst>
                    <a:ext uri="{9D8B030D-6E8A-4147-A177-3AD203B41FA5}">
                      <a16:colId xmlns:a16="http://schemas.microsoft.com/office/drawing/2014/main" val="1331661970"/>
                    </a:ext>
                  </a:extLst>
                </a:gridCol>
                <a:gridCol w="1159820">
                  <a:extLst>
                    <a:ext uri="{9D8B030D-6E8A-4147-A177-3AD203B41FA5}">
                      <a16:colId xmlns:a16="http://schemas.microsoft.com/office/drawing/2014/main" val="1933660144"/>
                    </a:ext>
                  </a:extLst>
                </a:gridCol>
                <a:gridCol w="874618">
                  <a:extLst>
                    <a:ext uri="{9D8B030D-6E8A-4147-A177-3AD203B41FA5}">
                      <a16:colId xmlns:a16="http://schemas.microsoft.com/office/drawing/2014/main" val="713724747"/>
                    </a:ext>
                  </a:extLst>
                </a:gridCol>
                <a:gridCol w="1064752">
                  <a:extLst>
                    <a:ext uri="{9D8B030D-6E8A-4147-A177-3AD203B41FA5}">
                      <a16:colId xmlns:a16="http://schemas.microsoft.com/office/drawing/2014/main" val="2387914738"/>
                    </a:ext>
                  </a:extLst>
                </a:gridCol>
              </a:tblGrid>
              <a:tr h="206024">
                <a:tc gridSpan="11">
                  <a:txBody>
                    <a:bodyPr/>
                    <a:lstStyle/>
                    <a:p>
                      <a:pPr algn="ctr" fontAlgn="ctr"/>
                      <a:r>
                        <a:rPr lang="en-GB" sz="1200" u="none" strike="noStrike">
                          <a:effectLst/>
                        </a:rPr>
                        <a:t>Article 30 Record of Processing Activities</a:t>
                      </a:r>
                      <a:endParaRPr lang="en-GB" sz="1200" b="1" i="0" u="none" strike="noStrike">
                        <a:solidFill>
                          <a:srgbClr val="000000"/>
                        </a:solidFill>
                        <a:effectLst/>
                        <a:latin typeface="Calibri" panose="020F0502020204030204" pitchFamily="34" charset="0"/>
                      </a:endParaRPr>
                    </a:p>
                  </a:txBody>
                  <a:tcPr marL="2377" marR="2377" marT="2377" marB="0" anchor="ctr">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1983697"/>
                  </a:ext>
                </a:extLst>
              </a:tr>
              <a:tr h="1925959">
                <a:tc>
                  <a:txBody>
                    <a:bodyPr/>
                    <a:lstStyle/>
                    <a:p>
                      <a:pPr algn="ctr" fontAlgn="ctr"/>
                      <a:r>
                        <a:rPr lang="en-GB" sz="1200" u="none" strike="noStrike">
                          <a:effectLst/>
                        </a:rPr>
                        <a:t>Business function</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Purpose of processing</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Name and contact details of joint controller (if applicable)</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Categories of individuals</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Categories of personal data</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Categories of recipients</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Link to contract with processor</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Names of third countries or international organisations that personal data are transferred to (if applicable)</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Safeguards for exceptional transfers of personal data to third countries or international organisations (if applicable)</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Retention schedule (if possible)</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tc>
                  <a:txBody>
                    <a:bodyPr/>
                    <a:lstStyle/>
                    <a:p>
                      <a:pPr algn="ctr" fontAlgn="ctr"/>
                      <a:r>
                        <a:rPr lang="en-GB" sz="1200" u="none" strike="noStrike">
                          <a:effectLst/>
                        </a:rPr>
                        <a:t>General description of technical and organisational security measures (if possible)</a:t>
                      </a:r>
                      <a:endParaRPr lang="en-GB" sz="1200" b="1" i="0" u="none" strike="noStrike">
                        <a:solidFill>
                          <a:srgbClr val="000000"/>
                        </a:solidFill>
                        <a:effectLst/>
                        <a:latin typeface="Calibri" panose="020F0502020204030204" pitchFamily="34" charset="0"/>
                      </a:endParaRPr>
                    </a:p>
                  </a:txBody>
                  <a:tcPr marL="2377" marR="2377" marT="2377" marB="0" vert="vert" anchor="ctr">
                    <a:solidFill>
                      <a:schemeClr val="tx2"/>
                    </a:solidFill>
                  </a:tcPr>
                </a:tc>
                <a:extLst>
                  <a:ext uri="{0D108BD9-81ED-4DB2-BD59-A6C34878D82A}">
                    <a16:rowId xmlns:a16="http://schemas.microsoft.com/office/drawing/2014/main" val="3308702550"/>
                  </a:ext>
                </a:extLst>
              </a:tr>
            </a:tbl>
          </a:graphicData>
        </a:graphic>
      </p:graphicFrame>
    </p:spTree>
    <p:extLst>
      <p:ext uri="{BB962C8B-B14F-4D97-AF65-F5344CB8AC3E}">
        <p14:creationId xmlns:p14="http://schemas.microsoft.com/office/powerpoint/2010/main" val="2230806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D395-33F5-4242-99C8-0F1BF1143972}"/>
              </a:ext>
            </a:extLst>
          </p:cNvPr>
          <p:cNvSpPr>
            <a:spLocks noGrp="1"/>
          </p:cNvSpPr>
          <p:nvPr>
            <p:ph type="title"/>
          </p:nvPr>
        </p:nvSpPr>
        <p:spPr/>
        <p:txBody>
          <a:bodyPr/>
          <a:lstStyle/>
          <a:p>
            <a:r>
              <a:rPr lang="en-GB"/>
              <a:t>Why is it important</a:t>
            </a:r>
          </a:p>
        </p:txBody>
      </p:sp>
      <p:sp>
        <p:nvSpPr>
          <p:cNvPr id="3" name="Content Placeholder 2">
            <a:extLst>
              <a:ext uri="{FF2B5EF4-FFF2-40B4-BE49-F238E27FC236}">
                <a16:creationId xmlns:a16="http://schemas.microsoft.com/office/drawing/2014/main" id="{19F1153B-6470-4A53-A3FC-21EDEEBC2591}"/>
              </a:ext>
            </a:extLst>
          </p:cNvPr>
          <p:cNvSpPr>
            <a:spLocks noGrp="1"/>
          </p:cNvSpPr>
          <p:nvPr>
            <p:ph idx="1"/>
          </p:nvPr>
        </p:nvSpPr>
        <p:spPr/>
        <p:txBody>
          <a:bodyPr/>
          <a:lstStyle/>
          <a:p>
            <a:r>
              <a:rPr lang="en-GB"/>
              <a:t>The data asset register… </a:t>
            </a:r>
          </a:p>
          <a:p>
            <a:pPr lvl="1"/>
            <a:r>
              <a:rPr lang="en-GB"/>
              <a:t>Provides a single list of all the data managed by the organisation</a:t>
            </a:r>
          </a:p>
          <a:p>
            <a:pPr lvl="1"/>
            <a:r>
              <a:rPr lang="en-GB"/>
              <a:t>Is required for certifications</a:t>
            </a:r>
          </a:p>
          <a:p>
            <a:pPr lvl="1"/>
            <a:r>
              <a:rPr lang="en-GB"/>
              <a:t>Is required for reporting to ICO</a:t>
            </a:r>
          </a:p>
          <a:p>
            <a:pPr lvl="1"/>
            <a:r>
              <a:rPr lang="en-GB"/>
              <a:t>Makes data management easier</a:t>
            </a:r>
          </a:p>
          <a:p>
            <a:pPr lvl="1"/>
            <a:r>
              <a:rPr lang="en-GB"/>
              <a:t>Makes risk assessments easier</a:t>
            </a:r>
          </a:p>
          <a:p>
            <a:pPr lvl="1"/>
            <a:r>
              <a:rPr lang="en-GB"/>
              <a:t>Makes change impacts easier to identify</a:t>
            </a:r>
          </a:p>
        </p:txBody>
      </p:sp>
    </p:spTree>
    <p:extLst>
      <p:ext uri="{BB962C8B-B14F-4D97-AF65-F5344CB8AC3E}">
        <p14:creationId xmlns:p14="http://schemas.microsoft.com/office/powerpoint/2010/main" val="25860376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pSp>
        <p:nvGrpSpPr>
          <p:cNvPr id="41" name="Group 9">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grpSp>
      <p:sp>
        <p:nvSpPr>
          <p:cNvPr id="42"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15">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7"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8"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9"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0"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1"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2"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3"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4"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5"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6"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27"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8"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9"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0"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1"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2"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3"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4"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5"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6"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sp>
        <p:nvSpPr>
          <p:cNvPr id="4" name="Title 3">
            <a:extLst>
              <a:ext uri="{FF2B5EF4-FFF2-40B4-BE49-F238E27FC236}">
                <a16:creationId xmlns:a16="http://schemas.microsoft.com/office/drawing/2014/main" id="{B6C26F65-2A01-413D-80E2-93C8277D2DBE}"/>
              </a:ext>
            </a:extLst>
          </p:cNvPr>
          <p:cNvSpPr>
            <a:spLocks noGrp="1"/>
          </p:cNvSpPr>
          <p:nvPr>
            <p:ph type="ctrTitle"/>
          </p:nvPr>
        </p:nvSpPr>
        <p:spPr>
          <a:xfrm>
            <a:off x="2667000" y="2328334"/>
            <a:ext cx="6858000" cy="1367896"/>
          </a:xfrm>
        </p:spPr>
        <p:txBody>
          <a:bodyPr>
            <a:normAutofit/>
          </a:bodyPr>
          <a:lstStyle/>
          <a:p>
            <a:pPr algn="ctr"/>
            <a:r>
              <a:rPr lang="en-GB" sz="3000">
                <a:solidFill>
                  <a:srgbClr val="FFFFFF"/>
                </a:solidFill>
              </a:rPr>
              <a:t>Remember to regularly review and document the data you hold. </a:t>
            </a:r>
          </a:p>
        </p:txBody>
      </p:sp>
      <p:sp>
        <p:nvSpPr>
          <p:cNvPr id="5" name="Subtitle 4">
            <a:extLst>
              <a:ext uri="{FF2B5EF4-FFF2-40B4-BE49-F238E27FC236}">
                <a16:creationId xmlns:a16="http://schemas.microsoft.com/office/drawing/2014/main" id="{132ED03F-9B2F-42D1-A150-6CECB7786B50}"/>
              </a:ext>
            </a:extLst>
          </p:cNvPr>
          <p:cNvSpPr>
            <a:spLocks noGrp="1"/>
          </p:cNvSpPr>
          <p:nvPr>
            <p:ph type="subTitle" idx="1"/>
          </p:nvPr>
        </p:nvSpPr>
        <p:spPr>
          <a:xfrm>
            <a:off x="2667001" y="3602038"/>
            <a:ext cx="6857999" cy="953029"/>
          </a:xfrm>
        </p:spPr>
        <p:txBody>
          <a:bodyPr>
            <a:normAutofit/>
          </a:bodyPr>
          <a:lstStyle/>
          <a:p>
            <a:pPr algn="ctr"/>
            <a:r>
              <a:rPr lang="en-GB">
                <a:solidFill>
                  <a:schemeClr val="bg2"/>
                </a:solidFill>
              </a:rPr>
              <a:t>This should be in a policy…</a:t>
            </a:r>
          </a:p>
        </p:txBody>
      </p:sp>
    </p:spTree>
    <p:extLst>
      <p:ext uri="{BB962C8B-B14F-4D97-AF65-F5344CB8AC3E}">
        <p14:creationId xmlns:p14="http://schemas.microsoft.com/office/powerpoint/2010/main" val="40975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0EC07-5B7D-4777-A7FF-E3B12C36260B}"/>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6000"/>
              <a:t>QUESTIONS?</a:t>
            </a:r>
          </a:p>
        </p:txBody>
      </p:sp>
    </p:spTree>
    <p:extLst>
      <p:ext uri="{BB962C8B-B14F-4D97-AF65-F5344CB8AC3E}">
        <p14:creationId xmlns:p14="http://schemas.microsoft.com/office/powerpoint/2010/main" val="686754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F91CA-6877-4298-B5CE-1B3E3F627332}"/>
              </a:ext>
            </a:extLst>
          </p:cNvPr>
          <p:cNvSpPr txBox="1">
            <a:spLocks/>
          </p:cNvSpPr>
          <p:nvPr/>
        </p:nvSpPr>
        <p:spPr>
          <a:xfrm>
            <a:off x="853330" y="1134683"/>
            <a:ext cx="2743310" cy="4255024"/>
          </a:xfrm>
          <a:prstGeom prst="rect">
            <a:avLst/>
          </a:prstGeom>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solidFill>
                  <a:srgbClr val="FFFFFF"/>
                </a:solidFill>
              </a:rPr>
              <a:t>The Journey</a:t>
            </a:r>
          </a:p>
        </p:txBody>
      </p:sp>
      <p:graphicFrame>
        <p:nvGraphicFramePr>
          <p:cNvPr id="5" name="Content Placeholder 2">
            <a:extLst>
              <a:ext uri="{FF2B5EF4-FFF2-40B4-BE49-F238E27FC236}">
                <a16:creationId xmlns:a16="http://schemas.microsoft.com/office/drawing/2014/main" id="{F5440076-2301-4DA9-A94B-1E27CE703138}"/>
              </a:ext>
            </a:extLst>
          </p:cNvPr>
          <p:cNvGraphicFramePr>
            <a:graphicFrameLocks/>
          </p:cNvGraphicFramePr>
          <p:nvPr>
            <p:extLst>
              <p:ext uri="{D42A27DB-BD31-4B8C-83A1-F6EECF244321}">
                <p14:modId xmlns:p14="http://schemas.microsoft.com/office/powerpoint/2010/main" val="302376546"/>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9539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6A2A-84E2-4305-98AE-01DB8D8588E9}"/>
              </a:ext>
            </a:extLst>
          </p:cNvPr>
          <p:cNvSpPr>
            <a:spLocks noGrp="1"/>
          </p:cNvSpPr>
          <p:nvPr>
            <p:ph type="title"/>
          </p:nvPr>
        </p:nvSpPr>
        <p:spPr>
          <a:xfrm>
            <a:off x="1019015" y="1093787"/>
            <a:ext cx="3059969" cy="4697413"/>
          </a:xfrm>
        </p:spPr>
        <p:txBody>
          <a:bodyPr>
            <a:normAutofit/>
          </a:bodyPr>
          <a:lstStyle/>
          <a:p>
            <a:r>
              <a:rPr lang="en-GB"/>
              <a:t>policies</a:t>
            </a:r>
          </a:p>
        </p:txBody>
      </p:sp>
      <p:sp>
        <p:nvSpPr>
          <p:cNvPr id="3" name="Content Placeholder 2">
            <a:extLst>
              <a:ext uri="{FF2B5EF4-FFF2-40B4-BE49-F238E27FC236}">
                <a16:creationId xmlns:a16="http://schemas.microsoft.com/office/drawing/2014/main" id="{316B6A25-3658-49AC-ACD2-4CD38D0C2EC9}"/>
              </a:ext>
            </a:extLst>
          </p:cNvPr>
          <p:cNvSpPr>
            <a:spLocks noGrp="1"/>
          </p:cNvSpPr>
          <p:nvPr>
            <p:ph idx="1"/>
          </p:nvPr>
        </p:nvSpPr>
        <p:spPr>
          <a:xfrm>
            <a:off x="5215467" y="2394857"/>
            <a:ext cx="5831944" cy="3396344"/>
          </a:xfrm>
        </p:spPr>
        <p:txBody>
          <a:bodyPr>
            <a:normAutofit/>
          </a:bodyPr>
          <a:lstStyle/>
          <a:p>
            <a:pPr marL="0" indent="0">
              <a:buNone/>
            </a:pPr>
            <a:r>
              <a:rPr lang="en-GB" sz="1800"/>
              <a:t>“A set of policies are principles, rules, and guidelines formulated or adopted by an organization to reach its long-term goals and typically published in a booklet or other form that is widely accessible.”</a:t>
            </a:r>
            <a:br>
              <a:rPr lang="en-GB" sz="1800"/>
            </a:br>
            <a:br>
              <a:rPr lang="en-GB" sz="1800"/>
            </a:br>
            <a:r>
              <a:rPr lang="en-GB" sz="1800" i="1"/>
              <a:t>www.businessdictionary.com</a:t>
            </a:r>
          </a:p>
        </p:txBody>
      </p:sp>
    </p:spTree>
    <p:extLst>
      <p:ext uri="{BB962C8B-B14F-4D97-AF65-F5344CB8AC3E}">
        <p14:creationId xmlns:p14="http://schemas.microsoft.com/office/powerpoint/2010/main" val="442155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9DE3-96A6-433D-8FA6-845F7BBC9977}"/>
              </a:ext>
            </a:extLst>
          </p:cNvPr>
          <p:cNvSpPr>
            <a:spLocks noGrp="1"/>
          </p:cNvSpPr>
          <p:nvPr>
            <p:ph type="title"/>
          </p:nvPr>
        </p:nvSpPr>
        <p:spPr/>
        <p:txBody>
          <a:bodyPr/>
          <a:lstStyle/>
          <a:p>
            <a:r>
              <a:rPr lang="en-GB"/>
              <a:t>Who are we?</a:t>
            </a:r>
          </a:p>
        </p:txBody>
      </p:sp>
      <p:sp>
        <p:nvSpPr>
          <p:cNvPr id="3" name="Content Placeholder 2">
            <a:extLst>
              <a:ext uri="{FF2B5EF4-FFF2-40B4-BE49-F238E27FC236}">
                <a16:creationId xmlns:a16="http://schemas.microsoft.com/office/drawing/2014/main" id="{32863A1F-C964-4BE3-A741-C739EF451A8F}"/>
              </a:ext>
            </a:extLst>
          </p:cNvPr>
          <p:cNvSpPr>
            <a:spLocks noGrp="1"/>
          </p:cNvSpPr>
          <p:nvPr>
            <p:ph idx="1"/>
          </p:nvPr>
        </p:nvSpPr>
        <p:spPr/>
        <p:txBody>
          <a:bodyPr>
            <a:normAutofit fontScale="92500" lnSpcReduction="20000"/>
          </a:bodyPr>
          <a:lstStyle/>
          <a:p>
            <a:r>
              <a:rPr lang="en-GB" dirty="0"/>
              <a:t>We are </a:t>
            </a:r>
            <a:r>
              <a:rPr lang="en-GB"/>
              <a:t>2</a:t>
            </a:r>
            <a:r>
              <a:rPr lang="en-GB" baseline="30000"/>
              <a:t>nd</a:t>
            </a:r>
            <a:r>
              <a:rPr lang="en-GB"/>
              <a:t> Year Computer and Information Security (Cyber-Security) Students at Sheffield Hallam University</a:t>
            </a:r>
            <a:br>
              <a:rPr lang="en-GB"/>
            </a:br>
            <a:endParaRPr lang="en-GB"/>
          </a:p>
          <a:p>
            <a:r>
              <a:rPr lang="en-GB"/>
              <a:t>Joshua Gregory</a:t>
            </a:r>
          </a:p>
          <a:p>
            <a:r>
              <a:rPr lang="en-GB"/>
              <a:t>Victor Cabrera-</a:t>
            </a:r>
            <a:r>
              <a:rPr lang="en-GB" err="1"/>
              <a:t>Colomar</a:t>
            </a:r>
            <a:endParaRPr lang="en-GB"/>
          </a:p>
          <a:p>
            <a:r>
              <a:rPr lang="en-GB"/>
              <a:t>Max Alderton</a:t>
            </a:r>
          </a:p>
          <a:p>
            <a:r>
              <a:rPr lang="en-GB"/>
              <a:t>Richard </a:t>
            </a:r>
            <a:r>
              <a:rPr lang="en-GB" err="1"/>
              <a:t>Glithero</a:t>
            </a:r>
            <a:endParaRPr lang="en-GB"/>
          </a:p>
          <a:p>
            <a:r>
              <a:rPr lang="en-GB" dirty="0"/>
              <a:t>William Costello</a:t>
            </a:r>
          </a:p>
        </p:txBody>
      </p:sp>
    </p:spTree>
    <p:extLst>
      <p:ext uri="{BB962C8B-B14F-4D97-AF65-F5344CB8AC3E}">
        <p14:creationId xmlns:p14="http://schemas.microsoft.com/office/powerpoint/2010/main" val="20874214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6C28-60CC-47D1-8F51-059513692A01}"/>
              </a:ext>
            </a:extLst>
          </p:cNvPr>
          <p:cNvSpPr>
            <a:spLocks noGrp="1"/>
          </p:cNvSpPr>
          <p:nvPr>
            <p:ph type="title"/>
          </p:nvPr>
        </p:nvSpPr>
        <p:spPr/>
        <p:txBody>
          <a:bodyPr/>
          <a:lstStyle/>
          <a:p>
            <a:r>
              <a:rPr lang="en-GB"/>
              <a:t>In simple terms…</a:t>
            </a:r>
          </a:p>
        </p:txBody>
      </p:sp>
      <p:sp>
        <p:nvSpPr>
          <p:cNvPr id="3" name="Content Placeholder 2">
            <a:extLst>
              <a:ext uri="{FF2B5EF4-FFF2-40B4-BE49-F238E27FC236}">
                <a16:creationId xmlns:a16="http://schemas.microsoft.com/office/drawing/2014/main" id="{7D2E0BB2-597D-4ECD-AF5F-AA73886B5C86}"/>
              </a:ext>
            </a:extLst>
          </p:cNvPr>
          <p:cNvSpPr>
            <a:spLocks noGrp="1"/>
          </p:cNvSpPr>
          <p:nvPr>
            <p:ph idx="1"/>
          </p:nvPr>
        </p:nvSpPr>
        <p:spPr/>
        <p:txBody>
          <a:bodyPr/>
          <a:lstStyle/>
          <a:p>
            <a:r>
              <a:rPr lang="en-GB"/>
              <a:t>Policies are…</a:t>
            </a:r>
          </a:p>
          <a:p>
            <a:pPr lvl="1"/>
            <a:r>
              <a:rPr lang="en-GB"/>
              <a:t>Documented intentions</a:t>
            </a:r>
          </a:p>
          <a:p>
            <a:pPr lvl="1"/>
            <a:r>
              <a:rPr lang="en-GB"/>
              <a:t>A set of values</a:t>
            </a:r>
          </a:p>
          <a:p>
            <a:pPr lvl="1"/>
            <a:r>
              <a:rPr lang="en-GB"/>
              <a:t>Expectations of behaviours</a:t>
            </a:r>
          </a:p>
          <a:p>
            <a:pPr lvl="1"/>
            <a:r>
              <a:rPr lang="en-GB"/>
              <a:t>A strategic vision</a:t>
            </a:r>
          </a:p>
          <a:p>
            <a:pPr lvl="1"/>
            <a:r>
              <a:rPr lang="en-GB"/>
              <a:t>The ethical and moral principles of the organisation</a:t>
            </a:r>
          </a:p>
          <a:p>
            <a:r>
              <a:rPr lang="en-GB"/>
              <a:t>Policies create consistency and purpose within organisations</a:t>
            </a:r>
          </a:p>
        </p:txBody>
      </p:sp>
    </p:spTree>
    <p:extLst>
      <p:ext uri="{BB962C8B-B14F-4D97-AF65-F5344CB8AC3E}">
        <p14:creationId xmlns:p14="http://schemas.microsoft.com/office/powerpoint/2010/main" val="16063975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BAA7-C88F-4BCD-AC38-113684727E00}"/>
              </a:ext>
            </a:extLst>
          </p:cNvPr>
          <p:cNvSpPr>
            <a:spLocks noGrp="1"/>
          </p:cNvSpPr>
          <p:nvPr>
            <p:ph type="title"/>
          </p:nvPr>
        </p:nvSpPr>
        <p:spPr/>
        <p:txBody>
          <a:bodyPr/>
          <a:lstStyle/>
          <a:p>
            <a:r>
              <a:rPr lang="en-GB"/>
              <a:t>A new start…</a:t>
            </a:r>
          </a:p>
        </p:txBody>
      </p:sp>
      <p:sp>
        <p:nvSpPr>
          <p:cNvPr id="3" name="Content Placeholder 2">
            <a:extLst>
              <a:ext uri="{FF2B5EF4-FFF2-40B4-BE49-F238E27FC236}">
                <a16:creationId xmlns:a16="http://schemas.microsoft.com/office/drawing/2014/main" id="{0D98ED46-C712-42E1-95A6-AA6F73F0F336}"/>
              </a:ext>
            </a:extLst>
          </p:cNvPr>
          <p:cNvSpPr>
            <a:spLocks noGrp="1"/>
          </p:cNvSpPr>
          <p:nvPr>
            <p:ph sz="half" idx="1"/>
          </p:nvPr>
        </p:nvSpPr>
        <p:spPr/>
        <p:txBody>
          <a:bodyPr/>
          <a:lstStyle/>
          <a:p>
            <a:r>
              <a:rPr lang="en-GB"/>
              <a:t>A new start-up business might only have a small number of policy documents.</a:t>
            </a:r>
          </a:p>
          <a:p>
            <a:r>
              <a:rPr lang="en-GB"/>
              <a:t>As businesses expand, policies are created to cover additional requirements and start to refer to each-other for specific guidance.</a:t>
            </a:r>
          </a:p>
        </p:txBody>
      </p:sp>
      <p:graphicFrame>
        <p:nvGraphicFramePr>
          <p:cNvPr id="5" name="Content Placeholder 4">
            <a:extLst>
              <a:ext uri="{FF2B5EF4-FFF2-40B4-BE49-F238E27FC236}">
                <a16:creationId xmlns:a16="http://schemas.microsoft.com/office/drawing/2014/main" id="{0A131DE0-848F-444B-835D-B948AA3C364C}"/>
              </a:ext>
            </a:extLst>
          </p:cNvPr>
          <p:cNvGraphicFramePr>
            <a:graphicFrameLocks noGrp="1"/>
          </p:cNvGraphicFramePr>
          <p:nvPr>
            <p:ph sz="half" idx="2"/>
            <p:extLst>
              <p:ext uri="{D42A27DB-BD31-4B8C-83A1-F6EECF244321}">
                <p14:modId xmlns:p14="http://schemas.microsoft.com/office/powerpoint/2010/main" val="1207334422"/>
              </p:ext>
            </p:extLst>
          </p:nvPr>
        </p:nvGraphicFramePr>
        <p:xfrm>
          <a:off x="6172200" y="2249488"/>
          <a:ext cx="4875213"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425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2055-312B-44AF-B3EA-DA6A5472893A}"/>
              </a:ext>
            </a:extLst>
          </p:cNvPr>
          <p:cNvSpPr>
            <a:spLocks noGrp="1"/>
          </p:cNvSpPr>
          <p:nvPr>
            <p:ph type="title"/>
          </p:nvPr>
        </p:nvSpPr>
        <p:spPr/>
        <p:txBody>
          <a:bodyPr/>
          <a:lstStyle/>
          <a:p>
            <a:r>
              <a:rPr lang="en-GB"/>
              <a:t>Expanding Policies</a:t>
            </a:r>
          </a:p>
        </p:txBody>
      </p:sp>
      <p:graphicFrame>
        <p:nvGraphicFramePr>
          <p:cNvPr id="6" name="Content Placeholder 5">
            <a:extLst>
              <a:ext uri="{FF2B5EF4-FFF2-40B4-BE49-F238E27FC236}">
                <a16:creationId xmlns:a16="http://schemas.microsoft.com/office/drawing/2014/main" id="{E2792B96-6FF9-4833-93FB-B2228707BE10}"/>
              </a:ext>
            </a:extLst>
          </p:cNvPr>
          <p:cNvGraphicFramePr>
            <a:graphicFrameLocks noGrp="1"/>
          </p:cNvGraphicFramePr>
          <p:nvPr>
            <p:ph idx="1"/>
            <p:extLst>
              <p:ext uri="{D42A27DB-BD31-4B8C-83A1-F6EECF244321}">
                <p14:modId xmlns:p14="http://schemas.microsoft.com/office/powerpoint/2010/main" val="4246408551"/>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8478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1214-2D7E-4051-9145-76EE32D45550}"/>
              </a:ext>
            </a:extLst>
          </p:cNvPr>
          <p:cNvSpPr>
            <a:spLocks noGrp="1"/>
          </p:cNvSpPr>
          <p:nvPr>
            <p:ph type="title"/>
          </p:nvPr>
        </p:nvSpPr>
        <p:spPr/>
        <p:txBody>
          <a:bodyPr/>
          <a:lstStyle/>
          <a:p>
            <a:r>
              <a:rPr lang="en-GB"/>
              <a:t>In Simple Terms!</a:t>
            </a:r>
          </a:p>
        </p:txBody>
      </p:sp>
      <p:sp>
        <p:nvSpPr>
          <p:cNvPr id="3" name="Content Placeholder 2">
            <a:extLst>
              <a:ext uri="{FF2B5EF4-FFF2-40B4-BE49-F238E27FC236}">
                <a16:creationId xmlns:a16="http://schemas.microsoft.com/office/drawing/2014/main" id="{B1C028C8-2202-4034-AD98-95F1733C3E97}"/>
              </a:ext>
            </a:extLst>
          </p:cNvPr>
          <p:cNvSpPr>
            <a:spLocks noGrp="1"/>
          </p:cNvSpPr>
          <p:nvPr>
            <p:ph idx="1"/>
          </p:nvPr>
        </p:nvSpPr>
        <p:spPr/>
        <p:txBody>
          <a:bodyPr/>
          <a:lstStyle/>
          <a:p>
            <a:r>
              <a:rPr lang="en-GB"/>
              <a:t>A policy should state the intent, the ‘what’ you are aiming to achieve.</a:t>
            </a:r>
          </a:p>
          <a:p>
            <a:r>
              <a:rPr lang="en-GB"/>
              <a:t>They form the spirit of the activities of your organisation.</a:t>
            </a:r>
          </a:p>
          <a:p>
            <a:r>
              <a:rPr lang="en-GB"/>
              <a:t>They are a broad vision, and overview.</a:t>
            </a:r>
          </a:p>
          <a:p>
            <a:r>
              <a:rPr lang="en-GB"/>
              <a:t>They help your stakeholders, clients, and staff to understand how your organisation works, and sets expectations on how they will be treated.</a:t>
            </a:r>
          </a:p>
          <a:p>
            <a:r>
              <a:rPr lang="en-GB"/>
              <a:t>They make clear, to what </a:t>
            </a:r>
            <a:r>
              <a:rPr lang="en-GB" i="1"/>
              <a:t>values</a:t>
            </a:r>
            <a:r>
              <a:rPr lang="en-GB"/>
              <a:t> your organisation subscribes.</a:t>
            </a:r>
          </a:p>
        </p:txBody>
      </p:sp>
    </p:spTree>
    <p:extLst>
      <p:ext uri="{BB962C8B-B14F-4D97-AF65-F5344CB8AC3E}">
        <p14:creationId xmlns:p14="http://schemas.microsoft.com/office/powerpoint/2010/main" val="36379705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0EC07-5B7D-4777-A7FF-E3B12C36260B}"/>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6000"/>
              <a:t>QUESTIONS?</a:t>
            </a:r>
          </a:p>
        </p:txBody>
      </p:sp>
    </p:spTree>
    <p:extLst>
      <p:ext uri="{BB962C8B-B14F-4D97-AF65-F5344CB8AC3E}">
        <p14:creationId xmlns:p14="http://schemas.microsoft.com/office/powerpoint/2010/main" val="7790344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F91CA-6877-4298-B5CE-1B3E3F627332}"/>
              </a:ext>
            </a:extLst>
          </p:cNvPr>
          <p:cNvSpPr txBox="1">
            <a:spLocks/>
          </p:cNvSpPr>
          <p:nvPr/>
        </p:nvSpPr>
        <p:spPr>
          <a:xfrm>
            <a:off x="853330" y="1134683"/>
            <a:ext cx="2743310" cy="4255024"/>
          </a:xfrm>
          <a:prstGeom prst="rect">
            <a:avLst/>
          </a:prstGeom>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solidFill>
                  <a:srgbClr val="FFFFFF"/>
                </a:solidFill>
              </a:rPr>
              <a:t>The Journey</a:t>
            </a:r>
          </a:p>
        </p:txBody>
      </p:sp>
      <p:graphicFrame>
        <p:nvGraphicFramePr>
          <p:cNvPr id="5" name="Content Placeholder 2">
            <a:extLst>
              <a:ext uri="{FF2B5EF4-FFF2-40B4-BE49-F238E27FC236}">
                <a16:creationId xmlns:a16="http://schemas.microsoft.com/office/drawing/2014/main" id="{F5440076-2301-4DA9-A94B-1E27CE703138}"/>
              </a:ext>
            </a:extLst>
          </p:cNvPr>
          <p:cNvGraphicFramePr>
            <a:graphicFrameLocks/>
          </p:cNvGraphicFramePr>
          <p:nvPr>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5416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6924-0D13-4CCB-8F23-35459C344F2F}"/>
              </a:ext>
            </a:extLst>
          </p:cNvPr>
          <p:cNvSpPr>
            <a:spLocks noGrp="1"/>
          </p:cNvSpPr>
          <p:nvPr>
            <p:ph type="title"/>
          </p:nvPr>
        </p:nvSpPr>
        <p:spPr>
          <a:xfrm>
            <a:off x="1019015" y="1093787"/>
            <a:ext cx="3059969" cy="4697413"/>
          </a:xfrm>
        </p:spPr>
        <p:txBody>
          <a:bodyPr>
            <a:normAutofit/>
          </a:bodyPr>
          <a:lstStyle/>
          <a:p>
            <a:r>
              <a:rPr lang="en-GB" sz="3100"/>
              <a:t>Technical DESIGN &amp; IMPLEMENTATION </a:t>
            </a:r>
          </a:p>
        </p:txBody>
      </p:sp>
      <p:sp>
        <p:nvSpPr>
          <p:cNvPr id="3" name="Content Placeholder 2">
            <a:extLst>
              <a:ext uri="{FF2B5EF4-FFF2-40B4-BE49-F238E27FC236}">
                <a16:creationId xmlns:a16="http://schemas.microsoft.com/office/drawing/2014/main" id="{3407069F-698C-4151-874D-394A885AF845}"/>
              </a:ext>
            </a:extLst>
          </p:cNvPr>
          <p:cNvSpPr>
            <a:spLocks noGrp="1"/>
          </p:cNvSpPr>
          <p:nvPr>
            <p:ph idx="1"/>
          </p:nvPr>
        </p:nvSpPr>
        <p:spPr>
          <a:xfrm>
            <a:off x="5215467" y="1910443"/>
            <a:ext cx="5831944" cy="3880758"/>
          </a:xfrm>
        </p:spPr>
        <p:txBody>
          <a:bodyPr>
            <a:normAutofit/>
          </a:bodyPr>
          <a:lstStyle/>
          <a:p>
            <a:pPr marL="0" indent="0">
              <a:buNone/>
            </a:pPr>
            <a:r>
              <a:rPr lang="en-GB" sz="1800"/>
              <a:t>“It doesn’t matter what policies, and processes you follow, what encryption you have in place to protect your information.  </a:t>
            </a:r>
          </a:p>
          <a:p>
            <a:pPr marL="0" indent="0">
              <a:buNone/>
            </a:pPr>
            <a:r>
              <a:rPr lang="en-GB" sz="1800"/>
              <a:t>If your web application has holes a mile wide in it’s security then all your secrets are out.”</a:t>
            </a:r>
          </a:p>
          <a:p>
            <a:pPr marL="0" indent="0">
              <a:buNone/>
            </a:pPr>
            <a:endParaRPr lang="en-GB" sz="1800"/>
          </a:p>
          <a:p>
            <a:pPr marL="0" indent="0">
              <a:buNone/>
            </a:pPr>
            <a:r>
              <a:rPr lang="en-GB" sz="1800" i="1"/>
              <a:t>Richard Glithero 2019</a:t>
            </a:r>
          </a:p>
        </p:txBody>
      </p:sp>
    </p:spTree>
    <p:extLst>
      <p:ext uri="{BB962C8B-B14F-4D97-AF65-F5344CB8AC3E}">
        <p14:creationId xmlns:p14="http://schemas.microsoft.com/office/powerpoint/2010/main" val="18520553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grpSp>
      <p:sp>
        <p:nvSpPr>
          <p:cNvPr id="14"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7"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8"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9"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0"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1"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2"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3"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4"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5"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6"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27"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8"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9"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0"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1"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2"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3"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4"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5"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6"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sp>
        <p:nvSpPr>
          <p:cNvPr id="4" name="Title 3">
            <a:extLst>
              <a:ext uri="{FF2B5EF4-FFF2-40B4-BE49-F238E27FC236}">
                <a16:creationId xmlns:a16="http://schemas.microsoft.com/office/drawing/2014/main" id="{B6C26F65-2A01-413D-80E2-93C8277D2DBE}"/>
              </a:ext>
            </a:extLst>
          </p:cNvPr>
          <p:cNvSpPr>
            <a:spLocks noGrp="1"/>
          </p:cNvSpPr>
          <p:nvPr>
            <p:ph type="ctrTitle"/>
          </p:nvPr>
        </p:nvSpPr>
        <p:spPr>
          <a:xfrm>
            <a:off x="2667000" y="2328334"/>
            <a:ext cx="6858000" cy="1367896"/>
          </a:xfrm>
        </p:spPr>
        <p:txBody>
          <a:bodyPr>
            <a:normAutofit/>
          </a:bodyPr>
          <a:lstStyle/>
          <a:p>
            <a:pPr algn="ctr"/>
            <a:r>
              <a:rPr lang="en-GB" sz="3000">
                <a:solidFill>
                  <a:srgbClr val="FFFFFF"/>
                </a:solidFill>
              </a:rPr>
              <a:t>If you have done your work right up to this point, implementing the solution should be very easy.</a:t>
            </a:r>
          </a:p>
        </p:txBody>
      </p:sp>
      <p:sp>
        <p:nvSpPr>
          <p:cNvPr id="5" name="Subtitle 4">
            <a:extLst>
              <a:ext uri="{FF2B5EF4-FFF2-40B4-BE49-F238E27FC236}">
                <a16:creationId xmlns:a16="http://schemas.microsoft.com/office/drawing/2014/main" id="{132ED03F-9B2F-42D1-A150-6CECB7786B50}"/>
              </a:ext>
            </a:extLst>
          </p:cNvPr>
          <p:cNvSpPr>
            <a:spLocks noGrp="1"/>
          </p:cNvSpPr>
          <p:nvPr>
            <p:ph type="subTitle" idx="1"/>
          </p:nvPr>
        </p:nvSpPr>
        <p:spPr>
          <a:xfrm>
            <a:off x="2667001" y="3602038"/>
            <a:ext cx="6857999" cy="953029"/>
          </a:xfrm>
        </p:spPr>
        <p:txBody>
          <a:bodyPr>
            <a:normAutofit/>
          </a:bodyPr>
          <a:lstStyle/>
          <a:p>
            <a:pPr algn="ctr"/>
            <a:r>
              <a:rPr lang="en-US">
                <a:solidFill>
                  <a:schemeClr val="bg2"/>
                </a:solidFill>
              </a:rPr>
              <a:t>If Not : disaster awaits : start again.</a:t>
            </a:r>
          </a:p>
        </p:txBody>
      </p:sp>
    </p:spTree>
    <p:extLst>
      <p:ext uri="{BB962C8B-B14F-4D97-AF65-F5344CB8AC3E}">
        <p14:creationId xmlns:p14="http://schemas.microsoft.com/office/powerpoint/2010/main" val="375564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7E8A-E2AB-46A1-90E1-CB47199A512B}"/>
              </a:ext>
            </a:extLst>
          </p:cNvPr>
          <p:cNvSpPr>
            <a:spLocks noGrp="1"/>
          </p:cNvSpPr>
          <p:nvPr>
            <p:ph type="title"/>
          </p:nvPr>
        </p:nvSpPr>
        <p:spPr/>
        <p:txBody>
          <a:bodyPr>
            <a:normAutofit/>
          </a:bodyPr>
          <a:lstStyle/>
          <a:p>
            <a:r>
              <a:rPr lang="en-GB"/>
              <a:t>What data needs technically…</a:t>
            </a:r>
          </a:p>
        </p:txBody>
      </p:sp>
      <p:graphicFrame>
        <p:nvGraphicFramePr>
          <p:cNvPr id="7" name="Content Placeholder 2">
            <a:extLst>
              <a:ext uri="{FF2B5EF4-FFF2-40B4-BE49-F238E27FC236}">
                <a16:creationId xmlns:a16="http://schemas.microsoft.com/office/drawing/2014/main" id="{E2AC3971-ED7B-4DC6-BE10-3C951E36C403}"/>
              </a:ext>
            </a:extLst>
          </p:cNvPr>
          <p:cNvGraphicFramePr>
            <a:graphicFrameLocks noGrp="1"/>
          </p:cNvGraphicFramePr>
          <p:nvPr>
            <p:ph idx="1"/>
            <p:extLst>
              <p:ext uri="{D42A27DB-BD31-4B8C-83A1-F6EECF244321}">
                <p14:modId xmlns:p14="http://schemas.microsoft.com/office/powerpoint/2010/main" val="1891494313"/>
              </p:ext>
            </p:extLst>
          </p:nvPr>
        </p:nvGraphicFramePr>
        <p:xfrm>
          <a:off x="1141413" y="2303634"/>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959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2370-23BB-4526-B2CE-37993B711D87}"/>
              </a:ext>
            </a:extLst>
          </p:cNvPr>
          <p:cNvSpPr>
            <a:spLocks noGrp="1"/>
          </p:cNvSpPr>
          <p:nvPr>
            <p:ph type="title"/>
          </p:nvPr>
        </p:nvSpPr>
        <p:spPr>
          <a:xfrm>
            <a:off x="1141413" y="559249"/>
            <a:ext cx="9905998" cy="1478570"/>
          </a:xfrm>
        </p:spPr>
        <p:txBody>
          <a:bodyPr/>
          <a:lstStyle/>
          <a:p>
            <a:r>
              <a:rPr lang="en-US"/>
              <a:t>Keep Your Eyes off My Files!</a:t>
            </a:r>
          </a:p>
        </p:txBody>
      </p:sp>
      <p:graphicFrame>
        <p:nvGraphicFramePr>
          <p:cNvPr id="7" name="Content Placeholder 6">
            <a:extLst>
              <a:ext uri="{FF2B5EF4-FFF2-40B4-BE49-F238E27FC236}">
                <a16:creationId xmlns:a16="http://schemas.microsoft.com/office/drawing/2014/main" id="{B859FB9B-118A-49F3-BCF0-87DCC5DDB777}"/>
              </a:ext>
            </a:extLst>
          </p:cNvPr>
          <p:cNvGraphicFramePr>
            <a:graphicFrameLocks noGrp="1"/>
          </p:cNvGraphicFramePr>
          <p:nvPr>
            <p:ph idx="1"/>
            <p:extLst>
              <p:ext uri="{D42A27DB-BD31-4B8C-83A1-F6EECF244321}">
                <p14:modId xmlns:p14="http://schemas.microsoft.com/office/powerpoint/2010/main" val="2545516286"/>
              </p:ext>
            </p:extLst>
          </p:nvPr>
        </p:nvGraphicFramePr>
        <p:xfrm>
          <a:off x="1141413" y="1826153"/>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Document">
            <a:extLst>
              <a:ext uri="{FF2B5EF4-FFF2-40B4-BE49-F238E27FC236}">
                <a16:creationId xmlns:a16="http://schemas.microsoft.com/office/drawing/2014/main" id="{BA9976D1-4038-46CF-B7FB-B4D2374E0B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58509" y="2404986"/>
            <a:ext cx="914400" cy="914400"/>
          </a:xfrm>
          <a:prstGeom prst="rect">
            <a:avLst/>
          </a:prstGeom>
        </p:spPr>
      </p:pic>
      <p:pic>
        <p:nvPicPr>
          <p:cNvPr id="6" name="Graphic 5" descr="Database">
            <a:extLst>
              <a:ext uri="{FF2B5EF4-FFF2-40B4-BE49-F238E27FC236}">
                <a16:creationId xmlns:a16="http://schemas.microsoft.com/office/drawing/2014/main" id="{0C5F79DD-0126-4203-A53B-A75A5B2DFA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19093" y="2413453"/>
            <a:ext cx="914400" cy="914400"/>
          </a:xfrm>
          <a:prstGeom prst="rect">
            <a:avLst/>
          </a:prstGeom>
        </p:spPr>
      </p:pic>
      <p:sp>
        <p:nvSpPr>
          <p:cNvPr id="3" name="TextBox 2">
            <a:extLst>
              <a:ext uri="{FF2B5EF4-FFF2-40B4-BE49-F238E27FC236}">
                <a16:creationId xmlns:a16="http://schemas.microsoft.com/office/drawing/2014/main" id="{5FD50081-A4F9-457C-9B33-3BF4164C2A02}"/>
              </a:ext>
            </a:extLst>
          </p:cNvPr>
          <p:cNvSpPr txBox="1"/>
          <p:nvPr/>
        </p:nvSpPr>
        <p:spPr>
          <a:xfrm>
            <a:off x="2616200" y="5029200"/>
            <a:ext cx="3318933" cy="923330"/>
          </a:xfrm>
          <a:prstGeom prst="rect">
            <a:avLst/>
          </a:prstGeom>
          <a:noFill/>
        </p:spPr>
        <p:txBody>
          <a:bodyPr wrap="square" rtlCol="0">
            <a:spAutoFit/>
          </a:bodyPr>
          <a:lstStyle/>
          <a:p>
            <a:pPr marL="285750" indent="-285750">
              <a:buFont typeface="Arial" panose="020B0604020202020204" pitchFamily="34" charset="0"/>
              <a:buChar char="•"/>
            </a:pPr>
            <a:r>
              <a:rPr lang="en-GB"/>
              <a:t>More Secure</a:t>
            </a:r>
          </a:p>
          <a:p>
            <a:pPr marL="285750" indent="-285750">
              <a:buFont typeface="Arial" panose="020B0604020202020204" pitchFamily="34" charset="0"/>
              <a:buChar char="•"/>
            </a:pPr>
            <a:r>
              <a:rPr lang="en-GB"/>
              <a:t>Easier to Scale</a:t>
            </a:r>
          </a:p>
          <a:p>
            <a:pPr marL="285750" indent="-285750">
              <a:buFont typeface="Arial" panose="020B0604020202020204" pitchFamily="34" charset="0"/>
              <a:buChar char="•"/>
            </a:pPr>
            <a:r>
              <a:rPr lang="en-US"/>
              <a:t>More Complex to Implement</a:t>
            </a:r>
          </a:p>
        </p:txBody>
      </p:sp>
      <p:sp>
        <p:nvSpPr>
          <p:cNvPr id="8" name="TextBox 7">
            <a:extLst>
              <a:ext uri="{FF2B5EF4-FFF2-40B4-BE49-F238E27FC236}">
                <a16:creationId xmlns:a16="http://schemas.microsoft.com/office/drawing/2014/main" id="{7307558F-19B6-46F9-8394-88EA2E859F22}"/>
              </a:ext>
            </a:extLst>
          </p:cNvPr>
          <p:cNvSpPr txBox="1"/>
          <p:nvPr/>
        </p:nvSpPr>
        <p:spPr>
          <a:xfrm>
            <a:off x="6316825" y="5046133"/>
            <a:ext cx="4139507" cy="923330"/>
          </a:xfrm>
          <a:prstGeom prst="rect">
            <a:avLst/>
          </a:prstGeom>
          <a:noFill/>
        </p:spPr>
        <p:txBody>
          <a:bodyPr wrap="square" rtlCol="0">
            <a:spAutoFit/>
          </a:bodyPr>
          <a:lstStyle/>
          <a:p>
            <a:pPr marL="285750" indent="-285750">
              <a:buFont typeface="Arial" panose="020B0604020202020204" pitchFamily="34" charset="0"/>
              <a:buChar char="•"/>
            </a:pPr>
            <a:r>
              <a:rPr lang="en-GB"/>
              <a:t>Easier to Implement</a:t>
            </a:r>
          </a:p>
          <a:p>
            <a:pPr marL="285750" indent="-285750">
              <a:buFont typeface="Arial" panose="020B0604020202020204" pitchFamily="34" charset="0"/>
              <a:buChar char="•"/>
            </a:pPr>
            <a:r>
              <a:rPr lang="en-GB"/>
              <a:t>Still an Improvement over no Encryption</a:t>
            </a:r>
          </a:p>
          <a:p>
            <a:pPr marL="285750" indent="-285750">
              <a:buFont typeface="Arial" panose="020B0604020202020204" pitchFamily="34" charset="0"/>
              <a:buChar char="•"/>
            </a:pPr>
            <a:r>
              <a:rPr lang="en-GB"/>
              <a:t>Only has ONE Encryption Key per Drive</a:t>
            </a:r>
            <a:endParaRPr lang="en-US"/>
          </a:p>
        </p:txBody>
      </p:sp>
    </p:spTree>
    <p:extLst>
      <p:ext uri="{BB962C8B-B14F-4D97-AF65-F5344CB8AC3E}">
        <p14:creationId xmlns:p14="http://schemas.microsoft.com/office/powerpoint/2010/main" val="34839507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6924-0D13-4CCB-8F23-35459C344F2F}"/>
              </a:ext>
            </a:extLst>
          </p:cNvPr>
          <p:cNvSpPr>
            <a:spLocks noGrp="1"/>
          </p:cNvSpPr>
          <p:nvPr>
            <p:ph type="title"/>
          </p:nvPr>
        </p:nvSpPr>
        <p:spPr>
          <a:xfrm>
            <a:off x="1019015" y="1093787"/>
            <a:ext cx="3059969" cy="4697413"/>
          </a:xfrm>
        </p:spPr>
        <p:txBody>
          <a:bodyPr>
            <a:normAutofit/>
          </a:bodyPr>
          <a:lstStyle/>
          <a:p>
            <a:r>
              <a:rPr lang="en-GB" sz="3100"/>
              <a:t>Impact of GDPR</a:t>
            </a:r>
          </a:p>
        </p:txBody>
      </p:sp>
      <p:sp>
        <p:nvSpPr>
          <p:cNvPr id="3" name="Content Placeholder 2">
            <a:extLst>
              <a:ext uri="{FF2B5EF4-FFF2-40B4-BE49-F238E27FC236}">
                <a16:creationId xmlns:a16="http://schemas.microsoft.com/office/drawing/2014/main" id="{3407069F-698C-4151-874D-394A885AF845}"/>
              </a:ext>
            </a:extLst>
          </p:cNvPr>
          <p:cNvSpPr>
            <a:spLocks noGrp="1"/>
          </p:cNvSpPr>
          <p:nvPr>
            <p:ph idx="1"/>
          </p:nvPr>
        </p:nvSpPr>
        <p:spPr>
          <a:xfrm>
            <a:off x="5215467" y="1093788"/>
            <a:ext cx="5831944" cy="4697413"/>
          </a:xfrm>
        </p:spPr>
        <p:txBody>
          <a:bodyPr>
            <a:normAutofit/>
          </a:bodyPr>
          <a:lstStyle/>
          <a:p>
            <a:endParaRPr lang="en-GB"/>
          </a:p>
        </p:txBody>
      </p:sp>
    </p:spTree>
    <p:extLst>
      <p:ext uri="{BB962C8B-B14F-4D97-AF65-F5344CB8AC3E}">
        <p14:creationId xmlns:p14="http://schemas.microsoft.com/office/powerpoint/2010/main" val="33784169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9C93-A05B-47D1-B309-8F60F6C982E4}"/>
              </a:ext>
            </a:extLst>
          </p:cNvPr>
          <p:cNvSpPr>
            <a:spLocks noGrp="1"/>
          </p:cNvSpPr>
          <p:nvPr>
            <p:ph type="title"/>
          </p:nvPr>
        </p:nvSpPr>
        <p:spPr>
          <a:xfrm>
            <a:off x="1141413" y="618518"/>
            <a:ext cx="9905998" cy="1478570"/>
          </a:xfrm>
        </p:spPr>
        <p:txBody>
          <a:bodyPr>
            <a:normAutofit/>
          </a:bodyPr>
          <a:lstStyle/>
          <a:p>
            <a:r>
              <a:rPr lang="en-GB"/>
              <a:t>Technical security strategies</a:t>
            </a:r>
          </a:p>
        </p:txBody>
      </p:sp>
      <p:sp>
        <p:nvSpPr>
          <p:cNvPr id="8" name="Rectangle: Diagonal Corners Rounded 7">
            <a:extLst>
              <a:ext uri="{FF2B5EF4-FFF2-40B4-BE49-F238E27FC236}">
                <a16:creationId xmlns:a16="http://schemas.microsoft.com/office/drawing/2014/main" id="{DF540206-EABB-4005-BE86-60F40F5970A9}"/>
              </a:ext>
            </a:extLst>
          </p:cNvPr>
          <p:cNvSpPr/>
          <p:nvPr/>
        </p:nvSpPr>
        <p:spPr>
          <a:xfrm>
            <a:off x="8690011" y="2724966"/>
            <a:ext cx="1440857" cy="1408067"/>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7" name="Rectangle: Diagonal Corners Rounded 6">
            <a:extLst>
              <a:ext uri="{FF2B5EF4-FFF2-40B4-BE49-F238E27FC236}">
                <a16:creationId xmlns:a16="http://schemas.microsoft.com/office/drawing/2014/main" id="{539A7F68-65D8-42F6-8824-219141BC9C6C}"/>
              </a:ext>
            </a:extLst>
          </p:cNvPr>
          <p:cNvSpPr/>
          <p:nvPr/>
        </p:nvSpPr>
        <p:spPr>
          <a:xfrm>
            <a:off x="5373983" y="2724966"/>
            <a:ext cx="1440857" cy="1408067"/>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Rectangle: Diagonal Corners Rounded 5">
            <a:extLst>
              <a:ext uri="{FF2B5EF4-FFF2-40B4-BE49-F238E27FC236}">
                <a16:creationId xmlns:a16="http://schemas.microsoft.com/office/drawing/2014/main" id="{5EEB79A3-29BE-408A-AEED-66B640D32CF0}"/>
              </a:ext>
            </a:extLst>
          </p:cNvPr>
          <p:cNvSpPr/>
          <p:nvPr/>
        </p:nvSpPr>
        <p:spPr>
          <a:xfrm>
            <a:off x="2057955" y="2764225"/>
            <a:ext cx="1440857" cy="1408067"/>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aphicFrame>
        <p:nvGraphicFramePr>
          <p:cNvPr id="5" name="Content Placeholder 2">
            <a:extLst>
              <a:ext uri="{FF2B5EF4-FFF2-40B4-BE49-F238E27FC236}">
                <a16:creationId xmlns:a16="http://schemas.microsoft.com/office/drawing/2014/main" id="{822BEDDB-C4EC-45A7-BA33-C2CF98BE0C4F}"/>
              </a:ext>
            </a:extLst>
          </p:cNvPr>
          <p:cNvGraphicFramePr>
            <a:graphicFrameLocks noGrp="1"/>
          </p:cNvGraphicFramePr>
          <p:nvPr>
            <p:ph idx="1"/>
            <p:extLst>
              <p:ext uri="{D42A27DB-BD31-4B8C-83A1-F6EECF244321}">
                <p14:modId xmlns:p14="http://schemas.microsoft.com/office/powerpoint/2010/main" val="2118769427"/>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90657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9C93-A05B-47D1-B309-8F60F6C982E4}"/>
              </a:ext>
            </a:extLst>
          </p:cNvPr>
          <p:cNvSpPr>
            <a:spLocks noGrp="1"/>
          </p:cNvSpPr>
          <p:nvPr>
            <p:ph type="title"/>
          </p:nvPr>
        </p:nvSpPr>
        <p:spPr/>
        <p:txBody>
          <a:bodyPr>
            <a:normAutofit/>
          </a:bodyPr>
          <a:lstStyle/>
          <a:p>
            <a:r>
              <a:rPr lang="en-GB"/>
              <a:t>Example – Data Server.</a:t>
            </a:r>
          </a:p>
        </p:txBody>
      </p:sp>
      <p:sp>
        <p:nvSpPr>
          <p:cNvPr id="3" name="Text Placeholder 2">
            <a:extLst>
              <a:ext uri="{FF2B5EF4-FFF2-40B4-BE49-F238E27FC236}">
                <a16:creationId xmlns:a16="http://schemas.microsoft.com/office/drawing/2014/main" id="{0A5DCF5B-AD84-4796-8649-CD177C8E572F}"/>
              </a:ext>
            </a:extLst>
          </p:cNvPr>
          <p:cNvSpPr>
            <a:spLocks noGrp="1"/>
          </p:cNvSpPr>
          <p:nvPr>
            <p:ph type="body" idx="1"/>
          </p:nvPr>
        </p:nvSpPr>
        <p:spPr>
          <a:xfrm>
            <a:off x="1141413" y="4170514"/>
            <a:ext cx="3195240" cy="423258"/>
          </a:xfrm>
        </p:spPr>
        <p:txBody>
          <a:bodyPr/>
          <a:lstStyle/>
          <a:p>
            <a:r>
              <a:rPr lang="en-GB"/>
              <a:t>Perimeter Defence</a:t>
            </a:r>
          </a:p>
        </p:txBody>
      </p:sp>
      <p:sp>
        <p:nvSpPr>
          <p:cNvPr id="14" name="Rectangle: Diagonal Corners Rounded 13">
            <a:extLst>
              <a:ext uri="{FF2B5EF4-FFF2-40B4-BE49-F238E27FC236}">
                <a16:creationId xmlns:a16="http://schemas.microsoft.com/office/drawing/2014/main" id="{1EA730CE-795B-49B1-810F-B4ADEAC996BC}"/>
              </a:ext>
            </a:extLst>
          </p:cNvPr>
          <p:cNvSpPr/>
          <p:nvPr/>
        </p:nvSpPr>
        <p:spPr>
          <a:xfrm>
            <a:off x="8270977" y="2228034"/>
            <a:ext cx="1859892" cy="1904999"/>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Rectangle: Diagonal Corners Rounded 15">
            <a:extLst>
              <a:ext uri="{FF2B5EF4-FFF2-40B4-BE49-F238E27FC236}">
                <a16:creationId xmlns:a16="http://schemas.microsoft.com/office/drawing/2014/main" id="{0C72333B-3C3D-4D0B-BC3B-CF3CF64070A8}"/>
              </a:ext>
            </a:extLst>
          </p:cNvPr>
          <p:cNvSpPr/>
          <p:nvPr/>
        </p:nvSpPr>
        <p:spPr>
          <a:xfrm>
            <a:off x="4954949" y="2228034"/>
            <a:ext cx="1859892" cy="1904999"/>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Rectangle: Diagonal Corners Rounded 16">
            <a:extLst>
              <a:ext uri="{FF2B5EF4-FFF2-40B4-BE49-F238E27FC236}">
                <a16:creationId xmlns:a16="http://schemas.microsoft.com/office/drawing/2014/main" id="{3F93CDF2-16C1-48AC-BDD6-237AA1DF1092}"/>
              </a:ext>
            </a:extLst>
          </p:cNvPr>
          <p:cNvSpPr/>
          <p:nvPr/>
        </p:nvSpPr>
        <p:spPr>
          <a:xfrm>
            <a:off x="1638921" y="2267293"/>
            <a:ext cx="1859892" cy="1904999"/>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Picture Placeholder 14" descr="Fire">
            <a:extLst>
              <a:ext uri="{FF2B5EF4-FFF2-40B4-BE49-F238E27FC236}">
                <a16:creationId xmlns:a16="http://schemas.microsoft.com/office/drawing/2014/main" id="{6FF0A2B2-D1C0-4F05-93BA-34261F02E988}"/>
              </a:ext>
            </a:extLst>
          </p:cNvPr>
          <p:cNvSpPr>
            <a:spLocks noGrp="1"/>
          </p:cNvSpPr>
          <p:nvPr>
            <p:ph type="pic" idx="15"/>
          </p:nvPr>
        </p:nvSpPr>
        <p:spPr>
          <a:xfrm>
            <a:off x="1638920" y="2225572"/>
            <a:ext cx="1774150" cy="182387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 name="Text Placeholder 6">
            <a:extLst>
              <a:ext uri="{FF2B5EF4-FFF2-40B4-BE49-F238E27FC236}">
                <a16:creationId xmlns:a16="http://schemas.microsoft.com/office/drawing/2014/main" id="{E9728C4C-9A22-400D-9F2D-2C3077A20B87}"/>
              </a:ext>
            </a:extLst>
          </p:cNvPr>
          <p:cNvSpPr>
            <a:spLocks noGrp="1"/>
          </p:cNvSpPr>
          <p:nvPr>
            <p:ph type="body" sz="half" idx="18"/>
          </p:nvPr>
        </p:nvSpPr>
        <p:spPr>
          <a:xfrm>
            <a:off x="1141413" y="4590194"/>
            <a:ext cx="3195240" cy="1208508"/>
          </a:xfrm>
        </p:spPr>
        <p:txBody>
          <a:bodyPr/>
          <a:lstStyle/>
          <a:p>
            <a:r>
              <a:rPr lang="en-GB"/>
              <a:t>Data server part of web server and protected only by the server firewall.</a:t>
            </a:r>
          </a:p>
        </p:txBody>
      </p:sp>
      <p:sp>
        <p:nvSpPr>
          <p:cNvPr id="4" name="Text Placeholder 3">
            <a:extLst>
              <a:ext uri="{FF2B5EF4-FFF2-40B4-BE49-F238E27FC236}">
                <a16:creationId xmlns:a16="http://schemas.microsoft.com/office/drawing/2014/main" id="{3400CC48-CC6D-4A4A-9B86-AA3B1AEDB594}"/>
              </a:ext>
            </a:extLst>
          </p:cNvPr>
          <p:cNvSpPr>
            <a:spLocks noGrp="1"/>
          </p:cNvSpPr>
          <p:nvPr>
            <p:ph type="body" sz="quarter" idx="3"/>
          </p:nvPr>
        </p:nvSpPr>
        <p:spPr>
          <a:xfrm>
            <a:off x="4489053" y="4170514"/>
            <a:ext cx="3200400" cy="423258"/>
          </a:xfrm>
        </p:spPr>
        <p:txBody>
          <a:bodyPr/>
          <a:lstStyle/>
          <a:p>
            <a:r>
              <a:rPr lang="en-GB"/>
              <a:t>Defence in DEPTH</a:t>
            </a:r>
          </a:p>
        </p:txBody>
      </p:sp>
      <p:sp>
        <p:nvSpPr>
          <p:cNvPr id="12" name="Picture Placeholder 11" descr="Hierarchy">
            <a:extLst>
              <a:ext uri="{FF2B5EF4-FFF2-40B4-BE49-F238E27FC236}">
                <a16:creationId xmlns:a16="http://schemas.microsoft.com/office/drawing/2014/main" id="{F8839414-89FC-4427-B57B-EBCFB3229E3C}"/>
              </a:ext>
            </a:extLst>
          </p:cNvPr>
          <p:cNvSpPr>
            <a:spLocks noGrp="1"/>
          </p:cNvSpPr>
          <p:nvPr>
            <p:ph type="pic" idx="21"/>
          </p:nvPr>
        </p:nvSpPr>
        <p:spPr>
          <a:xfrm>
            <a:off x="4987136" y="2225572"/>
            <a:ext cx="1776204" cy="182387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8" name="Text Placeholder 7">
            <a:extLst>
              <a:ext uri="{FF2B5EF4-FFF2-40B4-BE49-F238E27FC236}">
                <a16:creationId xmlns:a16="http://schemas.microsoft.com/office/drawing/2014/main" id="{598729A7-B2A8-4F10-8890-DFD1DE1C0EA7}"/>
              </a:ext>
            </a:extLst>
          </p:cNvPr>
          <p:cNvSpPr>
            <a:spLocks noGrp="1"/>
          </p:cNvSpPr>
          <p:nvPr>
            <p:ph type="body" sz="half" idx="19"/>
          </p:nvPr>
        </p:nvSpPr>
        <p:spPr>
          <a:xfrm>
            <a:off x="4487593" y="4593775"/>
            <a:ext cx="3200400" cy="1197424"/>
          </a:xfrm>
        </p:spPr>
        <p:txBody>
          <a:bodyPr>
            <a:normAutofit lnSpcReduction="10000"/>
          </a:bodyPr>
          <a:lstStyle/>
          <a:p>
            <a:r>
              <a:rPr lang="en-GB"/>
              <a:t>Data server separate and accessible only from internal (non routable) network.</a:t>
            </a:r>
          </a:p>
          <a:p>
            <a:r>
              <a:rPr lang="en-GB"/>
              <a:t>Protected by firewall but also away from the edge</a:t>
            </a:r>
          </a:p>
        </p:txBody>
      </p:sp>
      <p:sp>
        <p:nvSpPr>
          <p:cNvPr id="6" name="Text Placeholder 5">
            <a:extLst>
              <a:ext uri="{FF2B5EF4-FFF2-40B4-BE49-F238E27FC236}">
                <a16:creationId xmlns:a16="http://schemas.microsoft.com/office/drawing/2014/main" id="{FA0C0AEB-682F-47FD-BA72-5A07E62A4FFB}"/>
              </a:ext>
            </a:extLst>
          </p:cNvPr>
          <p:cNvSpPr>
            <a:spLocks noGrp="1"/>
          </p:cNvSpPr>
          <p:nvPr>
            <p:ph type="body" sz="quarter" idx="13"/>
          </p:nvPr>
        </p:nvSpPr>
        <p:spPr>
          <a:xfrm>
            <a:off x="7852567" y="4170513"/>
            <a:ext cx="3190741" cy="423258"/>
          </a:xfrm>
        </p:spPr>
        <p:txBody>
          <a:bodyPr/>
          <a:lstStyle/>
          <a:p>
            <a:r>
              <a:rPr lang="en-GB"/>
              <a:t>Zero trust</a:t>
            </a:r>
          </a:p>
        </p:txBody>
      </p:sp>
      <p:sp>
        <p:nvSpPr>
          <p:cNvPr id="13" name="Picture Placeholder 12" descr="Network">
            <a:extLst>
              <a:ext uri="{FF2B5EF4-FFF2-40B4-BE49-F238E27FC236}">
                <a16:creationId xmlns:a16="http://schemas.microsoft.com/office/drawing/2014/main" id="{4124A069-EDE0-4191-8D39-F7CA629A1022}"/>
              </a:ext>
            </a:extLst>
          </p:cNvPr>
          <p:cNvSpPr>
            <a:spLocks noGrp="1"/>
          </p:cNvSpPr>
          <p:nvPr>
            <p:ph type="pic" idx="22"/>
          </p:nvPr>
        </p:nvSpPr>
        <p:spPr>
          <a:xfrm>
            <a:off x="8349343" y="2226129"/>
            <a:ext cx="1774371" cy="1823358"/>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9" name="Text Placeholder 8">
            <a:extLst>
              <a:ext uri="{FF2B5EF4-FFF2-40B4-BE49-F238E27FC236}">
                <a16:creationId xmlns:a16="http://schemas.microsoft.com/office/drawing/2014/main" id="{C4DCAEED-385B-436B-B881-1B3DDE4BB3A4}"/>
              </a:ext>
            </a:extLst>
          </p:cNvPr>
          <p:cNvSpPr>
            <a:spLocks noGrp="1"/>
          </p:cNvSpPr>
          <p:nvPr>
            <p:ph type="body" sz="half" idx="20"/>
          </p:nvPr>
        </p:nvSpPr>
        <p:spPr>
          <a:xfrm>
            <a:off x="7852442" y="4593772"/>
            <a:ext cx="3194968" cy="1197428"/>
          </a:xfrm>
        </p:spPr>
        <p:txBody>
          <a:bodyPr>
            <a:normAutofit lnSpcReduction="10000"/>
          </a:bodyPr>
          <a:lstStyle/>
          <a:p>
            <a:r>
              <a:rPr lang="en-GB"/>
              <a:t>Server needs authentication for any and every request.</a:t>
            </a:r>
          </a:p>
          <a:p>
            <a:r>
              <a:rPr lang="en-GB"/>
              <a:t>Server uses its own firewall in addition to any other firewalls on the network.</a:t>
            </a:r>
          </a:p>
        </p:txBody>
      </p:sp>
    </p:spTree>
    <p:extLst>
      <p:ext uri="{BB962C8B-B14F-4D97-AF65-F5344CB8AC3E}">
        <p14:creationId xmlns:p14="http://schemas.microsoft.com/office/powerpoint/2010/main" val="20158351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2D06-D2EE-42D2-B8B6-DFBDFC534A8C}"/>
              </a:ext>
            </a:extLst>
          </p:cNvPr>
          <p:cNvSpPr>
            <a:spLocks noGrp="1"/>
          </p:cNvSpPr>
          <p:nvPr>
            <p:ph type="title"/>
          </p:nvPr>
        </p:nvSpPr>
        <p:spPr/>
        <p:txBody>
          <a:bodyPr/>
          <a:lstStyle/>
          <a:p>
            <a:r>
              <a:rPr lang="en-GB"/>
              <a:t>ACTIVITY</a:t>
            </a:r>
          </a:p>
        </p:txBody>
      </p:sp>
      <p:sp>
        <p:nvSpPr>
          <p:cNvPr id="3" name="Content Placeholder 2">
            <a:extLst>
              <a:ext uri="{FF2B5EF4-FFF2-40B4-BE49-F238E27FC236}">
                <a16:creationId xmlns:a16="http://schemas.microsoft.com/office/drawing/2014/main" id="{FE420690-632E-4059-B96A-D858C59E1166}"/>
              </a:ext>
            </a:extLst>
          </p:cNvPr>
          <p:cNvSpPr>
            <a:spLocks noGrp="1"/>
          </p:cNvSpPr>
          <p:nvPr>
            <p:ph idx="1"/>
          </p:nvPr>
        </p:nvSpPr>
        <p:spPr>
          <a:xfrm>
            <a:off x="5156200" y="503065"/>
            <a:ext cx="5891209" cy="5915486"/>
          </a:xfrm>
        </p:spPr>
        <p:txBody>
          <a:bodyPr>
            <a:normAutofit fontScale="92500" lnSpcReduction="10000"/>
          </a:bodyPr>
          <a:lstStyle/>
          <a:p>
            <a:pPr marL="457200" indent="-457200">
              <a:buFont typeface="+mj-lt"/>
              <a:buAutoNum type="arabicPeriod"/>
            </a:pPr>
            <a:r>
              <a:rPr lang="en-GB"/>
              <a:t>Design Solution</a:t>
            </a:r>
          </a:p>
          <a:p>
            <a:pPr marL="457200" indent="-457200">
              <a:buFont typeface="+mj-lt"/>
              <a:buAutoNum type="arabicPeriod"/>
            </a:pPr>
            <a:r>
              <a:rPr lang="en-GB"/>
              <a:t>Review against Policy</a:t>
            </a:r>
          </a:p>
          <a:p>
            <a:pPr marL="457200" indent="-457200">
              <a:buFont typeface="+mj-lt"/>
              <a:buAutoNum type="arabicPeriod"/>
            </a:pPr>
            <a:r>
              <a:rPr lang="en-GB"/>
              <a:t>Identify Problem</a:t>
            </a:r>
          </a:p>
          <a:p>
            <a:pPr marL="457200" indent="-457200">
              <a:buFont typeface="+mj-lt"/>
              <a:buAutoNum type="arabicPeriod"/>
            </a:pPr>
            <a:r>
              <a:rPr lang="en-GB"/>
              <a:t>Modify Design</a:t>
            </a:r>
          </a:p>
          <a:p>
            <a:pPr marL="457200" indent="-457200">
              <a:buFont typeface="+mj-lt"/>
              <a:buAutoNum type="arabicPeriod"/>
            </a:pPr>
            <a:r>
              <a:rPr lang="en-GB"/>
              <a:t>Consult Stakeholders</a:t>
            </a:r>
          </a:p>
          <a:p>
            <a:pPr marL="457200" indent="-457200">
              <a:buFont typeface="+mj-lt"/>
              <a:buAutoNum type="arabicPeriod"/>
            </a:pPr>
            <a:r>
              <a:rPr lang="en-GB"/>
              <a:t>Review Modified Design</a:t>
            </a:r>
          </a:p>
          <a:p>
            <a:pPr marL="457200" indent="-457200">
              <a:buFont typeface="+mj-lt"/>
              <a:buAutoNum type="arabicPeriod"/>
            </a:pPr>
            <a:r>
              <a:rPr lang="en-GB"/>
              <a:t>Specify Requirements</a:t>
            </a:r>
          </a:p>
          <a:p>
            <a:pPr marL="457200" indent="-457200">
              <a:buFont typeface="+mj-lt"/>
              <a:buAutoNum type="arabicPeriod"/>
            </a:pPr>
            <a:r>
              <a:rPr lang="en-GB"/>
              <a:t>Prototype</a:t>
            </a:r>
          </a:p>
          <a:p>
            <a:pPr marL="457200" indent="-457200">
              <a:buFont typeface="+mj-lt"/>
              <a:buAutoNum type="arabicPeriod"/>
            </a:pPr>
            <a:r>
              <a:rPr lang="en-GB"/>
              <a:t>Implement</a:t>
            </a:r>
          </a:p>
          <a:p>
            <a:pPr marL="457200" indent="-457200">
              <a:buFont typeface="+mj-lt"/>
              <a:buAutoNum type="arabicPeriod"/>
            </a:pPr>
            <a:r>
              <a:rPr lang="en-GB"/>
              <a:t> Consult Stakeholders regarding Prototype</a:t>
            </a:r>
          </a:p>
          <a:p>
            <a:pPr marL="457200" indent="-457200">
              <a:buFont typeface="+mj-lt"/>
              <a:buAutoNum type="arabicPeriod"/>
            </a:pPr>
            <a:endParaRPr lang="en-GB"/>
          </a:p>
          <a:p>
            <a:pPr marL="0" indent="0">
              <a:buNone/>
            </a:pPr>
            <a:r>
              <a:rPr lang="en-GB"/>
              <a:t>ANSWER : 3,5,7,1,2,8,10,4,6,9</a:t>
            </a:r>
          </a:p>
        </p:txBody>
      </p:sp>
      <p:sp>
        <p:nvSpPr>
          <p:cNvPr id="4" name="Text Placeholder 3">
            <a:extLst>
              <a:ext uri="{FF2B5EF4-FFF2-40B4-BE49-F238E27FC236}">
                <a16:creationId xmlns:a16="http://schemas.microsoft.com/office/drawing/2014/main" id="{BBB766A9-C66F-464A-A135-8EDA0D2EF1F3}"/>
              </a:ext>
            </a:extLst>
          </p:cNvPr>
          <p:cNvSpPr>
            <a:spLocks noGrp="1"/>
          </p:cNvSpPr>
          <p:nvPr>
            <p:ph type="body" sz="half" idx="2"/>
          </p:nvPr>
        </p:nvSpPr>
        <p:spPr/>
        <p:txBody>
          <a:bodyPr/>
          <a:lstStyle/>
          <a:p>
            <a:r>
              <a:rPr lang="en-GB"/>
              <a:t>CREATE A TECHNICAL IMPLEMENTATION PROCESS.</a:t>
            </a:r>
          </a:p>
          <a:p>
            <a:r>
              <a:rPr lang="en-GB"/>
              <a:t>Put the steps in a logical order.</a:t>
            </a:r>
          </a:p>
          <a:p>
            <a:endParaRPr lang="en-GB"/>
          </a:p>
          <a:p>
            <a:endParaRPr lang="en-GB"/>
          </a:p>
          <a:p>
            <a:endParaRPr lang="en-GB"/>
          </a:p>
          <a:p>
            <a:endParaRPr lang="en-GB"/>
          </a:p>
        </p:txBody>
      </p:sp>
      <p:pic>
        <p:nvPicPr>
          <p:cNvPr id="6" name="Graphic 5" descr="Information">
            <a:extLst>
              <a:ext uri="{FF2B5EF4-FFF2-40B4-BE49-F238E27FC236}">
                <a16:creationId xmlns:a16="http://schemas.microsoft.com/office/drawing/2014/main" id="{CFC22FAE-582C-4A99-9AA6-33EF5E247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5914" y="3761013"/>
            <a:ext cx="914400" cy="914400"/>
          </a:xfrm>
          <a:prstGeom prst="rect">
            <a:avLst/>
          </a:prstGeom>
        </p:spPr>
      </p:pic>
    </p:spTree>
    <p:extLst>
      <p:ext uri="{BB962C8B-B14F-4D97-AF65-F5344CB8AC3E}">
        <p14:creationId xmlns:p14="http://schemas.microsoft.com/office/powerpoint/2010/main" val="665095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0597-ABF4-4401-AFB6-32026950A27E}"/>
              </a:ext>
            </a:extLst>
          </p:cNvPr>
          <p:cNvSpPr>
            <a:spLocks noGrp="1"/>
          </p:cNvSpPr>
          <p:nvPr>
            <p:ph type="title"/>
          </p:nvPr>
        </p:nvSpPr>
        <p:spPr/>
        <p:txBody>
          <a:bodyPr/>
          <a:lstStyle/>
          <a:p>
            <a:r>
              <a:rPr lang="en-GB"/>
              <a:t>Technical implementation process</a:t>
            </a:r>
          </a:p>
        </p:txBody>
      </p:sp>
      <p:graphicFrame>
        <p:nvGraphicFramePr>
          <p:cNvPr id="4" name="Content Placeholder 3">
            <a:extLst>
              <a:ext uri="{FF2B5EF4-FFF2-40B4-BE49-F238E27FC236}">
                <a16:creationId xmlns:a16="http://schemas.microsoft.com/office/drawing/2014/main" id="{6E565E68-7699-465E-A8DA-43B76E45A7D9}"/>
              </a:ext>
            </a:extLst>
          </p:cNvPr>
          <p:cNvGraphicFramePr>
            <a:graphicFrameLocks noGrp="1"/>
          </p:cNvGraphicFramePr>
          <p:nvPr>
            <p:ph type="pic" idx="1"/>
            <p:extLst>
              <p:ext uri="{D42A27DB-BD31-4B8C-83A1-F6EECF244321}">
                <p14:modId xmlns:p14="http://schemas.microsoft.com/office/powerpoint/2010/main" val="141895091"/>
              </p:ext>
            </p:extLst>
          </p:nvPr>
        </p:nvGraphicFramePr>
        <p:xfrm>
          <a:off x="1141413" y="606425"/>
          <a:ext cx="4072844" cy="3584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1F48FC18-45E7-4171-84AC-D4CD63455A32}"/>
              </a:ext>
            </a:extLst>
          </p:cNvPr>
          <p:cNvSpPr>
            <a:spLocks noGrp="1"/>
          </p:cNvSpPr>
          <p:nvPr>
            <p:ph type="body" sz="half" idx="2"/>
          </p:nvPr>
        </p:nvSpPr>
        <p:spPr/>
        <p:txBody>
          <a:bodyPr/>
          <a:lstStyle/>
          <a:p>
            <a:r>
              <a:rPr lang="en-GB"/>
              <a:t>With each step, ensuring that all of the deliverable objects are tested against the overall policy of the organisation, which will now include security.   Ensuring as best as possible that no costly mistakes are made and possibly ignored.</a:t>
            </a:r>
          </a:p>
        </p:txBody>
      </p:sp>
      <p:graphicFrame>
        <p:nvGraphicFramePr>
          <p:cNvPr id="6" name="Diagram 5">
            <a:extLst>
              <a:ext uri="{FF2B5EF4-FFF2-40B4-BE49-F238E27FC236}">
                <a16:creationId xmlns:a16="http://schemas.microsoft.com/office/drawing/2014/main" id="{D143E1EB-CE31-4446-A0C7-4FA8393D38B2}"/>
              </a:ext>
            </a:extLst>
          </p:cNvPr>
          <p:cNvGraphicFramePr/>
          <p:nvPr>
            <p:extLst>
              <p:ext uri="{D42A27DB-BD31-4B8C-83A1-F6EECF244321}">
                <p14:modId xmlns:p14="http://schemas.microsoft.com/office/powerpoint/2010/main" val="3623026167"/>
              </p:ext>
            </p:extLst>
          </p:nvPr>
        </p:nvGraphicFramePr>
        <p:xfrm>
          <a:off x="5769428" y="719667"/>
          <a:ext cx="4390571" cy="35849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920952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0EC07-5B7D-4777-A7FF-E3B12C36260B}"/>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6000"/>
              <a:t>QUESTIONS?</a:t>
            </a:r>
          </a:p>
        </p:txBody>
      </p:sp>
    </p:spTree>
    <p:extLst>
      <p:ext uri="{BB962C8B-B14F-4D97-AF65-F5344CB8AC3E}">
        <p14:creationId xmlns:p14="http://schemas.microsoft.com/office/powerpoint/2010/main" val="597891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F91CA-6877-4298-B5CE-1B3E3F627332}"/>
              </a:ext>
            </a:extLst>
          </p:cNvPr>
          <p:cNvSpPr txBox="1">
            <a:spLocks/>
          </p:cNvSpPr>
          <p:nvPr/>
        </p:nvSpPr>
        <p:spPr>
          <a:xfrm>
            <a:off x="853330" y="1134683"/>
            <a:ext cx="2743310" cy="4255024"/>
          </a:xfrm>
          <a:prstGeom prst="rect">
            <a:avLst/>
          </a:prstGeom>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solidFill>
                  <a:srgbClr val="FFFFFF"/>
                </a:solidFill>
              </a:rPr>
              <a:t>The Journey</a:t>
            </a:r>
          </a:p>
        </p:txBody>
      </p:sp>
      <p:graphicFrame>
        <p:nvGraphicFramePr>
          <p:cNvPr id="5" name="Content Placeholder 2">
            <a:extLst>
              <a:ext uri="{FF2B5EF4-FFF2-40B4-BE49-F238E27FC236}">
                <a16:creationId xmlns:a16="http://schemas.microsoft.com/office/drawing/2014/main" id="{F5440076-2301-4DA9-A94B-1E27CE703138}"/>
              </a:ext>
            </a:extLst>
          </p:cNvPr>
          <p:cNvGraphicFramePr>
            <a:graphicFrameLocks/>
          </p:cNvGraphicFramePr>
          <p:nvPr>
            <p:extLst>
              <p:ext uri="{D42A27DB-BD31-4B8C-83A1-F6EECF244321}">
                <p14:modId xmlns:p14="http://schemas.microsoft.com/office/powerpoint/2010/main" val="1646282680"/>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6813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6924-0D13-4CCB-8F23-35459C344F2F}"/>
              </a:ext>
            </a:extLst>
          </p:cNvPr>
          <p:cNvSpPr>
            <a:spLocks noGrp="1"/>
          </p:cNvSpPr>
          <p:nvPr>
            <p:ph type="title"/>
          </p:nvPr>
        </p:nvSpPr>
        <p:spPr>
          <a:xfrm>
            <a:off x="1019015" y="1093787"/>
            <a:ext cx="3059969" cy="4697413"/>
          </a:xfrm>
        </p:spPr>
        <p:txBody>
          <a:bodyPr>
            <a:normAutofit/>
          </a:bodyPr>
          <a:lstStyle/>
          <a:p>
            <a:r>
              <a:rPr lang="en-GB" sz="3100" dirty="0"/>
              <a:t>Processes and procedures</a:t>
            </a:r>
            <a:endParaRPr lang="en-US" dirty="0"/>
          </a:p>
        </p:txBody>
      </p:sp>
      <p:sp>
        <p:nvSpPr>
          <p:cNvPr id="3" name="Content Placeholder 2">
            <a:extLst>
              <a:ext uri="{FF2B5EF4-FFF2-40B4-BE49-F238E27FC236}">
                <a16:creationId xmlns:a16="http://schemas.microsoft.com/office/drawing/2014/main" id="{3407069F-698C-4151-874D-394A885AF845}"/>
              </a:ext>
            </a:extLst>
          </p:cNvPr>
          <p:cNvSpPr>
            <a:spLocks noGrp="1"/>
          </p:cNvSpPr>
          <p:nvPr>
            <p:ph idx="1"/>
          </p:nvPr>
        </p:nvSpPr>
        <p:spPr>
          <a:xfrm>
            <a:off x="5215467" y="1093788"/>
            <a:ext cx="5831944" cy="4697413"/>
          </a:xfrm>
        </p:spPr>
        <p:txBody>
          <a:bodyPr>
            <a:normAutofit/>
          </a:bodyPr>
          <a:lstStyle/>
          <a:p>
            <a:endParaRPr lang="en-GB"/>
          </a:p>
        </p:txBody>
      </p:sp>
    </p:spTree>
    <p:extLst>
      <p:ext uri="{BB962C8B-B14F-4D97-AF65-F5344CB8AC3E}">
        <p14:creationId xmlns:p14="http://schemas.microsoft.com/office/powerpoint/2010/main" val="21931584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6924-0D13-4CCB-8F23-35459C344F2F}"/>
              </a:ext>
            </a:extLst>
          </p:cNvPr>
          <p:cNvSpPr>
            <a:spLocks noGrp="1"/>
          </p:cNvSpPr>
          <p:nvPr>
            <p:ph type="title"/>
          </p:nvPr>
        </p:nvSpPr>
        <p:spPr>
          <a:xfrm>
            <a:off x="1019015" y="1093787"/>
            <a:ext cx="3059969" cy="4697413"/>
          </a:xfrm>
        </p:spPr>
        <p:txBody>
          <a:bodyPr>
            <a:normAutofit/>
          </a:bodyPr>
          <a:lstStyle/>
          <a:p>
            <a:r>
              <a:rPr lang="en-GB" sz="3100"/>
              <a:t>process</a:t>
            </a:r>
            <a:endParaRPr lang="en-US"/>
          </a:p>
        </p:txBody>
      </p:sp>
      <p:sp>
        <p:nvSpPr>
          <p:cNvPr id="3" name="Content Placeholder 2">
            <a:extLst>
              <a:ext uri="{FF2B5EF4-FFF2-40B4-BE49-F238E27FC236}">
                <a16:creationId xmlns:a16="http://schemas.microsoft.com/office/drawing/2014/main" id="{3407069F-698C-4151-874D-394A885AF845}"/>
              </a:ext>
            </a:extLst>
          </p:cNvPr>
          <p:cNvSpPr>
            <a:spLocks noGrp="1"/>
          </p:cNvSpPr>
          <p:nvPr>
            <p:ph idx="1"/>
          </p:nvPr>
        </p:nvSpPr>
        <p:spPr>
          <a:xfrm>
            <a:off x="5163512" y="2241716"/>
            <a:ext cx="5831944" cy="3869872"/>
          </a:xfrm>
        </p:spPr>
        <p:txBody>
          <a:bodyPr vert="horz" lIns="91440" tIns="45720" rIns="91440" bIns="45720" rtlCol="0" anchor="t">
            <a:normAutofit/>
          </a:bodyPr>
          <a:lstStyle/>
          <a:p>
            <a:pPr>
              <a:buNone/>
            </a:pPr>
            <a:r>
              <a:rPr lang="en-GB" b="1"/>
              <a:t>A process</a:t>
            </a:r>
            <a:r>
              <a:rPr lang="en-GB"/>
              <a:t> is a set of interrelated or interacting activities which transforms inputs into outputs</a:t>
            </a:r>
            <a:br>
              <a:rPr lang="en-GB"/>
            </a:br>
            <a:endParaRPr lang="en-GB"/>
          </a:p>
          <a:p>
            <a:pPr>
              <a:buNone/>
            </a:pPr>
            <a:r>
              <a:rPr lang="en-GB" b="1"/>
              <a:t>A process</a:t>
            </a:r>
            <a:r>
              <a:rPr lang="en-GB"/>
              <a:t> is about </a:t>
            </a:r>
            <a:r>
              <a:rPr lang="en-GB" b="1"/>
              <a:t>what we do</a:t>
            </a:r>
            <a:endParaRPr lang="en-GB" b="1" baseline="30000"/>
          </a:p>
          <a:p>
            <a:pPr>
              <a:buNone/>
            </a:pPr>
            <a:endParaRPr lang="en-GB" sz="1800"/>
          </a:p>
        </p:txBody>
      </p:sp>
    </p:spTree>
    <p:extLst>
      <p:ext uri="{BB962C8B-B14F-4D97-AF65-F5344CB8AC3E}">
        <p14:creationId xmlns:p14="http://schemas.microsoft.com/office/powerpoint/2010/main" val="40605750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6924-0D13-4CCB-8F23-35459C344F2F}"/>
              </a:ext>
            </a:extLst>
          </p:cNvPr>
          <p:cNvSpPr>
            <a:spLocks noGrp="1"/>
          </p:cNvSpPr>
          <p:nvPr>
            <p:ph type="title"/>
          </p:nvPr>
        </p:nvSpPr>
        <p:spPr>
          <a:xfrm>
            <a:off x="1019015" y="1093787"/>
            <a:ext cx="3059969" cy="4697413"/>
          </a:xfrm>
        </p:spPr>
        <p:txBody>
          <a:bodyPr>
            <a:normAutofit/>
          </a:bodyPr>
          <a:lstStyle/>
          <a:p>
            <a:r>
              <a:rPr lang="en-GB" sz="3100"/>
              <a:t>Procedure</a:t>
            </a:r>
            <a:endParaRPr lang="en-US"/>
          </a:p>
        </p:txBody>
      </p:sp>
      <p:sp>
        <p:nvSpPr>
          <p:cNvPr id="3" name="Content Placeholder 2">
            <a:extLst>
              <a:ext uri="{FF2B5EF4-FFF2-40B4-BE49-F238E27FC236}">
                <a16:creationId xmlns:a16="http://schemas.microsoft.com/office/drawing/2014/main" id="{3407069F-698C-4151-874D-394A885AF845}"/>
              </a:ext>
            </a:extLst>
          </p:cNvPr>
          <p:cNvSpPr>
            <a:spLocks noGrp="1"/>
          </p:cNvSpPr>
          <p:nvPr>
            <p:ph idx="1"/>
          </p:nvPr>
        </p:nvSpPr>
        <p:spPr>
          <a:xfrm>
            <a:off x="5198149" y="2518807"/>
            <a:ext cx="5831944" cy="3869872"/>
          </a:xfrm>
        </p:spPr>
        <p:txBody>
          <a:bodyPr vert="horz" lIns="91440" tIns="45720" rIns="91440" bIns="45720" rtlCol="0" anchor="t">
            <a:normAutofit/>
          </a:bodyPr>
          <a:lstStyle/>
          <a:p>
            <a:pPr>
              <a:buNone/>
            </a:pPr>
            <a:r>
              <a:rPr lang="en-GB" b="1"/>
              <a:t>A procedure</a:t>
            </a:r>
            <a:r>
              <a:rPr lang="en-GB"/>
              <a:t> is specified way to carry out an activity or a process</a:t>
            </a:r>
            <a:endParaRPr lang="en-GB" baseline="30000"/>
          </a:p>
          <a:p>
            <a:pPr>
              <a:buNone/>
            </a:pPr>
            <a:r>
              <a:rPr lang="en-GB" b="1"/>
              <a:t>A procedure</a:t>
            </a:r>
            <a:r>
              <a:rPr lang="en-GB"/>
              <a:t> is about </a:t>
            </a:r>
            <a:r>
              <a:rPr lang="en-GB" b="1"/>
              <a:t>how we do something</a:t>
            </a:r>
            <a:endParaRPr lang="en-GB"/>
          </a:p>
          <a:p>
            <a:pPr>
              <a:buNone/>
            </a:pPr>
            <a:endParaRPr lang="en-GB" sz="1800"/>
          </a:p>
          <a:p>
            <a:pPr>
              <a:buNone/>
            </a:pPr>
            <a:endParaRPr lang="en-GB" sz="1800"/>
          </a:p>
        </p:txBody>
      </p:sp>
    </p:spTree>
    <p:extLst>
      <p:ext uri="{BB962C8B-B14F-4D97-AF65-F5344CB8AC3E}">
        <p14:creationId xmlns:p14="http://schemas.microsoft.com/office/powerpoint/2010/main" val="3065512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111165-DB31-4B48-A839-4DB45E0E5B96}"/>
              </a:ext>
            </a:extLst>
          </p:cNvPr>
          <p:cNvSpPr txBox="1"/>
          <p:nvPr/>
        </p:nvSpPr>
        <p:spPr>
          <a:xfrm>
            <a:off x="1364672" y="3070514"/>
            <a:ext cx="1825335" cy="67710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Level of detail</a:t>
            </a:r>
            <a:endParaRPr lang="en-US" sz="2000"/>
          </a:p>
          <a:p>
            <a:pPr algn="l"/>
            <a:endParaRPr lang="en-US"/>
          </a:p>
        </p:txBody>
      </p:sp>
      <p:sp>
        <p:nvSpPr>
          <p:cNvPr id="10" name="TextBox 9">
            <a:extLst>
              <a:ext uri="{FF2B5EF4-FFF2-40B4-BE49-F238E27FC236}">
                <a16:creationId xmlns:a16="http://schemas.microsoft.com/office/drawing/2014/main" id="{9B7A37D6-AC99-462E-ADF4-917511F738A0}"/>
              </a:ext>
            </a:extLst>
          </p:cNvPr>
          <p:cNvSpPr txBox="1"/>
          <p:nvPr/>
        </p:nvSpPr>
        <p:spPr>
          <a:xfrm>
            <a:off x="1360343" y="2105025"/>
            <a:ext cx="2743199"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Why is it needed</a:t>
            </a:r>
          </a:p>
        </p:txBody>
      </p:sp>
      <p:sp>
        <p:nvSpPr>
          <p:cNvPr id="13" name="TextBox 12">
            <a:extLst>
              <a:ext uri="{FF2B5EF4-FFF2-40B4-BE49-F238E27FC236}">
                <a16:creationId xmlns:a16="http://schemas.microsoft.com/office/drawing/2014/main" id="{FB444535-6BFC-42DA-9C65-55D5F93E7835}"/>
              </a:ext>
            </a:extLst>
          </p:cNvPr>
          <p:cNvSpPr txBox="1"/>
          <p:nvPr/>
        </p:nvSpPr>
        <p:spPr>
          <a:xfrm>
            <a:off x="4109604" y="1944832"/>
            <a:ext cx="316749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Defines the Steps to ensure that the </a:t>
            </a:r>
            <a:r>
              <a:rPr lang="en-US" b="1"/>
              <a:t>policy is enforced/adhered </a:t>
            </a:r>
          </a:p>
        </p:txBody>
      </p:sp>
      <p:sp>
        <p:nvSpPr>
          <p:cNvPr id="14" name="TextBox 13">
            <a:extLst>
              <a:ext uri="{FF2B5EF4-FFF2-40B4-BE49-F238E27FC236}">
                <a16:creationId xmlns:a16="http://schemas.microsoft.com/office/drawing/2014/main" id="{E14403A5-C577-41A0-A61A-2F4977BED860}"/>
              </a:ext>
            </a:extLst>
          </p:cNvPr>
          <p:cNvSpPr txBox="1"/>
          <p:nvPr/>
        </p:nvSpPr>
        <p:spPr>
          <a:xfrm>
            <a:off x="4109604" y="1425286"/>
            <a:ext cx="1825335"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Process</a:t>
            </a:r>
          </a:p>
          <a:p>
            <a:pPr algn="l"/>
            <a:endParaRPr lang="en-US"/>
          </a:p>
        </p:txBody>
      </p:sp>
      <p:sp>
        <p:nvSpPr>
          <p:cNvPr id="15" name="TextBox 14">
            <a:extLst>
              <a:ext uri="{FF2B5EF4-FFF2-40B4-BE49-F238E27FC236}">
                <a16:creationId xmlns:a16="http://schemas.microsoft.com/office/drawing/2014/main" id="{DC4B792A-23D4-40DE-9E18-45E4EF7838F9}"/>
              </a:ext>
            </a:extLst>
          </p:cNvPr>
          <p:cNvSpPr txBox="1"/>
          <p:nvPr/>
        </p:nvSpPr>
        <p:spPr>
          <a:xfrm>
            <a:off x="7651171" y="1373331"/>
            <a:ext cx="1825335"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Procedure</a:t>
            </a:r>
          </a:p>
          <a:p>
            <a:pPr algn="l"/>
            <a:endParaRPr lang="en-US"/>
          </a:p>
        </p:txBody>
      </p:sp>
      <p:sp>
        <p:nvSpPr>
          <p:cNvPr id="16" name="TextBox 15">
            <a:extLst>
              <a:ext uri="{FF2B5EF4-FFF2-40B4-BE49-F238E27FC236}">
                <a16:creationId xmlns:a16="http://schemas.microsoft.com/office/drawing/2014/main" id="{B69E7DBE-0A79-4663-86D3-51AF1E634F76}"/>
              </a:ext>
            </a:extLst>
          </p:cNvPr>
          <p:cNvSpPr txBox="1"/>
          <p:nvPr/>
        </p:nvSpPr>
        <p:spPr>
          <a:xfrm>
            <a:off x="7642513" y="1936172"/>
            <a:ext cx="316749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Defines the set of steps to </a:t>
            </a:r>
            <a:r>
              <a:rPr lang="en-US" b="1"/>
              <a:t>achieve the process</a:t>
            </a:r>
          </a:p>
        </p:txBody>
      </p:sp>
      <p:sp>
        <p:nvSpPr>
          <p:cNvPr id="17" name="TextBox 16">
            <a:extLst>
              <a:ext uri="{FF2B5EF4-FFF2-40B4-BE49-F238E27FC236}">
                <a16:creationId xmlns:a16="http://schemas.microsoft.com/office/drawing/2014/main" id="{3B692DA0-7E78-4AC2-9F98-28A3493F7C74}"/>
              </a:ext>
            </a:extLst>
          </p:cNvPr>
          <p:cNvSpPr txBox="1"/>
          <p:nvPr/>
        </p:nvSpPr>
        <p:spPr>
          <a:xfrm>
            <a:off x="4109604" y="2828059"/>
            <a:ext cx="316749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Defines who, when, and how often</a:t>
            </a:r>
          </a:p>
        </p:txBody>
      </p:sp>
      <p:sp>
        <p:nvSpPr>
          <p:cNvPr id="18" name="TextBox 17">
            <a:extLst>
              <a:ext uri="{FF2B5EF4-FFF2-40B4-BE49-F238E27FC236}">
                <a16:creationId xmlns:a16="http://schemas.microsoft.com/office/drawing/2014/main" id="{34445793-035B-4BE5-B479-BF360019AD92}"/>
              </a:ext>
            </a:extLst>
          </p:cNvPr>
          <p:cNvSpPr txBox="1"/>
          <p:nvPr/>
        </p:nvSpPr>
        <p:spPr>
          <a:xfrm>
            <a:off x="7694468" y="2828059"/>
            <a:ext cx="316749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Step by step, who, what steps and how to deal with problems</a:t>
            </a:r>
          </a:p>
        </p:txBody>
      </p:sp>
      <p:sp>
        <p:nvSpPr>
          <p:cNvPr id="19" name="TextBox 18">
            <a:extLst>
              <a:ext uri="{FF2B5EF4-FFF2-40B4-BE49-F238E27FC236}">
                <a16:creationId xmlns:a16="http://schemas.microsoft.com/office/drawing/2014/main" id="{D72FEB4E-ED5C-448B-B4CB-0FE9F81AFDE2}"/>
              </a:ext>
            </a:extLst>
          </p:cNvPr>
          <p:cNvSpPr txBox="1"/>
          <p:nvPr/>
        </p:nvSpPr>
        <p:spPr>
          <a:xfrm>
            <a:off x="1364671" y="3815195"/>
            <a:ext cx="2076448" cy="9848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Review frequency</a:t>
            </a:r>
            <a:endParaRPr lang="en-US" sz="2000"/>
          </a:p>
          <a:p>
            <a:pPr algn="l"/>
            <a:endParaRPr lang="en-US"/>
          </a:p>
        </p:txBody>
      </p:sp>
      <p:sp>
        <p:nvSpPr>
          <p:cNvPr id="20" name="TextBox 19">
            <a:extLst>
              <a:ext uri="{FF2B5EF4-FFF2-40B4-BE49-F238E27FC236}">
                <a16:creationId xmlns:a16="http://schemas.microsoft.com/office/drawing/2014/main" id="{E814D5C9-47FA-4FD1-9E73-16104AE6BF6E}"/>
              </a:ext>
            </a:extLst>
          </p:cNvPr>
          <p:cNvSpPr txBox="1"/>
          <p:nvPr/>
        </p:nvSpPr>
        <p:spPr>
          <a:xfrm>
            <a:off x="4109604" y="3867150"/>
            <a:ext cx="316749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As needed</a:t>
            </a:r>
          </a:p>
        </p:txBody>
      </p:sp>
      <p:sp>
        <p:nvSpPr>
          <p:cNvPr id="21" name="TextBox 20">
            <a:extLst>
              <a:ext uri="{FF2B5EF4-FFF2-40B4-BE49-F238E27FC236}">
                <a16:creationId xmlns:a16="http://schemas.microsoft.com/office/drawing/2014/main" id="{E4B1C26D-5C7A-41FB-8E06-ACF98D2E844F}"/>
              </a:ext>
            </a:extLst>
          </p:cNvPr>
          <p:cNvSpPr txBox="1"/>
          <p:nvPr/>
        </p:nvSpPr>
        <p:spPr>
          <a:xfrm>
            <a:off x="7694467" y="3867149"/>
            <a:ext cx="316749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After each cycle </a:t>
            </a:r>
          </a:p>
          <a:p>
            <a:r>
              <a:rPr lang="en-US"/>
              <a:t>(Lessons learned)</a:t>
            </a:r>
          </a:p>
        </p:txBody>
      </p:sp>
    </p:spTree>
    <p:extLst>
      <p:ext uri="{BB962C8B-B14F-4D97-AF65-F5344CB8AC3E}">
        <p14:creationId xmlns:p14="http://schemas.microsoft.com/office/powerpoint/2010/main" val="3696780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B16F-AFD4-4FD1-B7D7-5C2164B906AB}"/>
              </a:ext>
            </a:extLst>
          </p:cNvPr>
          <p:cNvSpPr>
            <a:spLocks noGrp="1"/>
          </p:cNvSpPr>
          <p:nvPr>
            <p:ph type="title"/>
          </p:nvPr>
        </p:nvSpPr>
        <p:spPr/>
        <p:txBody>
          <a:bodyPr/>
          <a:lstStyle/>
          <a:p>
            <a:r>
              <a:rPr lang="en-GB"/>
              <a:t>The big figure</a:t>
            </a:r>
          </a:p>
        </p:txBody>
      </p:sp>
      <p:sp>
        <p:nvSpPr>
          <p:cNvPr id="3" name="Content Placeholder 2">
            <a:extLst>
              <a:ext uri="{FF2B5EF4-FFF2-40B4-BE49-F238E27FC236}">
                <a16:creationId xmlns:a16="http://schemas.microsoft.com/office/drawing/2014/main" id="{D3FEBFD9-175F-468B-8B0C-65E92DECBC03}"/>
              </a:ext>
            </a:extLst>
          </p:cNvPr>
          <p:cNvSpPr>
            <a:spLocks noGrp="1"/>
          </p:cNvSpPr>
          <p:nvPr>
            <p:ph idx="1"/>
          </p:nvPr>
        </p:nvSpPr>
        <p:spPr/>
        <p:txBody>
          <a:bodyPr>
            <a:normAutofit/>
          </a:bodyPr>
          <a:lstStyle/>
          <a:p>
            <a:pPr marL="0" indent="0">
              <a:buNone/>
            </a:pPr>
            <a:r>
              <a:rPr lang="en-GB" sz="3200" dirty="0"/>
              <a:t>Businesses are liable to fines of up to </a:t>
            </a:r>
            <a:r>
              <a:rPr lang="en-GB" sz="4800" u="sng" dirty="0">
                <a:solidFill>
                  <a:srgbClr val="FFC000"/>
                </a:solidFill>
              </a:rPr>
              <a:t>€20 million</a:t>
            </a:r>
            <a:r>
              <a:rPr lang="en-GB" sz="4800" dirty="0">
                <a:solidFill>
                  <a:srgbClr val="FF0000"/>
                </a:solidFill>
              </a:rPr>
              <a:t> </a:t>
            </a:r>
            <a:r>
              <a:rPr lang="en-GB" sz="3200" dirty="0"/>
              <a:t>or </a:t>
            </a:r>
            <a:r>
              <a:rPr lang="en-GB" sz="4400" u="sng" dirty="0">
                <a:solidFill>
                  <a:srgbClr val="FFC000"/>
                </a:solidFill>
              </a:rPr>
              <a:t>4% of global revenues</a:t>
            </a:r>
            <a:r>
              <a:rPr lang="en-GB" sz="3200" dirty="0"/>
              <a:t>, whichever is larger, for breach of GDPR regulations. </a:t>
            </a:r>
          </a:p>
        </p:txBody>
      </p:sp>
    </p:spTree>
    <p:extLst>
      <p:ext uri="{BB962C8B-B14F-4D97-AF65-F5344CB8AC3E}">
        <p14:creationId xmlns:p14="http://schemas.microsoft.com/office/powerpoint/2010/main" val="2838386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6E55-705B-4DFB-A223-E30D8C6EDA7B}"/>
              </a:ext>
            </a:extLst>
          </p:cNvPr>
          <p:cNvSpPr>
            <a:spLocks noGrp="1"/>
          </p:cNvSpPr>
          <p:nvPr>
            <p:ph type="title"/>
          </p:nvPr>
        </p:nvSpPr>
        <p:spPr/>
        <p:txBody>
          <a:bodyPr/>
          <a:lstStyle/>
          <a:p>
            <a:r>
              <a:rPr lang="en-US"/>
              <a:t>What makes a good procedure?</a:t>
            </a:r>
          </a:p>
        </p:txBody>
      </p:sp>
      <p:sp>
        <p:nvSpPr>
          <p:cNvPr id="3" name="Content Placeholder 2">
            <a:extLst>
              <a:ext uri="{FF2B5EF4-FFF2-40B4-BE49-F238E27FC236}">
                <a16:creationId xmlns:a16="http://schemas.microsoft.com/office/drawing/2014/main" id="{7B0879E3-F21A-4EAF-8A10-8BCDA2ED6345}"/>
              </a:ext>
            </a:extLst>
          </p:cNvPr>
          <p:cNvSpPr>
            <a:spLocks noGrp="1"/>
          </p:cNvSpPr>
          <p:nvPr>
            <p:ph idx="1"/>
          </p:nvPr>
        </p:nvSpPr>
        <p:spPr/>
        <p:txBody>
          <a:bodyPr vert="horz" lIns="91440" tIns="45720" rIns="91440" bIns="45720" rtlCol="0" anchor="t">
            <a:normAutofit fontScale="85000" lnSpcReduction="20000"/>
          </a:bodyPr>
          <a:lstStyle/>
          <a:p>
            <a:r>
              <a:rPr lang="en-US"/>
              <a:t>Effective.</a:t>
            </a:r>
          </a:p>
          <a:p>
            <a:r>
              <a:rPr lang="en-US"/>
              <a:t>Efficient.</a:t>
            </a:r>
          </a:p>
          <a:p>
            <a:r>
              <a:rPr lang="en-US"/>
              <a:t>Relevant. </a:t>
            </a:r>
          </a:p>
          <a:p>
            <a:r>
              <a:rPr lang="en-US"/>
              <a:t>Valid. </a:t>
            </a:r>
          </a:p>
          <a:p>
            <a:r>
              <a:rPr lang="en-US"/>
              <a:t>Usable. </a:t>
            </a:r>
          </a:p>
          <a:p>
            <a:r>
              <a:rPr lang="en-US"/>
              <a:t>Realistic.</a:t>
            </a:r>
          </a:p>
          <a:p>
            <a:r>
              <a:rPr lang="en-US"/>
              <a:t>Managed and Improvable.</a:t>
            </a:r>
          </a:p>
          <a:p>
            <a:r>
              <a:rPr lang="en-US"/>
              <a:t>Measurable.</a:t>
            </a:r>
          </a:p>
          <a:p>
            <a:endParaRPr lang="en-US"/>
          </a:p>
        </p:txBody>
      </p:sp>
    </p:spTree>
    <p:extLst>
      <p:ext uri="{BB962C8B-B14F-4D97-AF65-F5344CB8AC3E}">
        <p14:creationId xmlns:p14="http://schemas.microsoft.com/office/powerpoint/2010/main" val="2149450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69F4-02EF-44C6-AE72-FAB95C65099C}"/>
              </a:ext>
            </a:extLst>
          </p:cNvPr>
          <p:cNvSpPr>
            <a:spLocks noGrp="1"/>
          </p:cNvSpPr>
          <p:nvPr>
            <p:ph type="title"/>
          </p:nvPr>
        </p:nvSpPr>
        <p:spPr/>
        <p:txBody>
          <a:bodyPr/>
          <a:lstStyle/>
          <a:p>
            <a:r>
              <a:rPr lang="en-GB"/>
              <a:t>Example</a:t>
            </a:r>
            <a:endParaRPr lang="en-US"/>
          </a:p>
        </p:txBody>
      </p:sp>
      <p:graphicFrame>
        <p:nvGraphicFramePr>
          <p:cNvPr id="5" name="Content Placeholder 4">
            <a:extLst>
              <a:ext uri="{FF2B5EF4-FFF2-40B4-BE49-F238E27FC236}">
                <a16:creationId xmlns:a16="http://schemas.microsoft.com/office/drawing/2014/main" id="{FA897D36-B259-444D-9AFB-BAB4A5F62E51}"/>
              </a:ext>
            </a:extLst>
          </p:cNvPr>
          <p:cNvGraphicFramePr>
            <a:graphicFrameLocks noGrp="1"/>
          </p:cNvGraphicFramePr>
          <p:nvPr>
            <p:ph idx="1"/>
            <p:extLst>
              <p:ext uri="{D42A27DB-BD31-4B8C-83A1-F6EECF244321}">
                <p14:modId xmlns:p14="http://schemas.microsoft.com/office/powerpoint/2010/main" val="2094764671"/>
              </p:ext>
            </p:extLst>
          </p:nvPr>
        </p:nvGraphicFramePr>
        <p:xfrm>
          <a:off x="1269003" y="1497064"/>
          <a:ext cx="9822881" cy="4469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8686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93AB-709E-4037-AA4B-02348DC6A542}"/>
              </a:ext>
            </a:extLst>
          </p:cNvPr>
          <p:cNvSpPr>
            <a:spLocks noGrp="1"/>
          </p:cNvSpPr>
          <p:nvPr>
            <p:ph type="title"/>
          </p:nvPr>
        </p:nvSpPr>
        <p:spPr/>
        <p:txBody>
          <a:bodyPr/>
          <a:lstStyle/>
          <a:p>
            <a:r>
              <a:rPr lang="en-US"/>
              <a:t>Risk....</a:t>
            </a:r>
          </a:p>
        </p:txBody>
      </p:sp>
      <p:sp>
        <p:nvSpPr>
          <p:cNvPr id="3" name="Content Placeholder 2">
            <a:extLst>
              <a:ext uri="{FF2B5EF4-FFF2-40B4-BE49-F238E27FC236}">
                <a16:creationId xmlns:a16="http://schemas.microsoft.com/office/drawing/2014/main" id="{4F0FA4C8-317B-4D58-BA5A-10C01EA0C97D}"/>
              </a:ext>
            </a:extLst>
          </p:cNvPr>
          <p:cNvSpPr>
            <a:spLocks noGrp="1"/>
          </p:cNvSpPr>
          <p:nvPr>
            <p:ph idx="1"/>
          </p:nvPr>
        </p:nvSpPr>
        <p:spPr/>
        <p:txBody>
          <a:bodyPr vert="horz" lIns="91440" tIns="45720" rIns="91440" bIns="45720" rtlCol="0" anchor="t">
            <a:normAutofit/>
          </a:bodyPr>
          <a:lstStyle/>
          <a:p>
            <a:r>
              <a:rPr lang="en-US"/>
              <a:t>ISO 27005 defines Risk as : "The effect of uncertainty on Objectives”</a:t>
            </a:r>
          </a:p>
          <a:p>
            <a:pPr marL="0" indent="0">
              <a:buNone/>
            </a:pPr>
            <a:endParaRPr lang="en-US"/>
          </a:p>
          <a:p>
            <a:r>
              <a:rPr lang="en-US"/>
              <a:t>Processes mitigate risks because they are controls introduced to reduce uncertainty and increase the probability of meeting the desired objectives.</a:t>
            </a:r>
          </a:p>
          <a:p>
            <a:endParaRPr lang="en-US"/>
          </a:p>
        </p:txBody>
      </p:sp>
    </p:spTree>
    <p:extLst>
      <p:ext uri="{BB962C8B-B14F-4D97-AF65-F5344CB8AC3E}">
        <p14:creationId xmlns:p14="http://schemas.microsoft.com/office/powerpoint/2010/main" val="3746786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0B4F-FFE2-42AE-B97A-7F49DA3BD3CE}"/>
              </a:ext>
            </a:extLst>
          </p:cNvPr>
          <p:cNvSpPr>
            <a:spLocks noGrp="1"/>
          </p:cNvSpPr>
          <p:nvPr>
            <p:ph type="title"/>
          </p:nvPr>
        </p:nvSpPr>
        <p:spPr/>
        <p:txBody>
          <a:bodyPr/>
          <a:lstStyle/>
          <a:p>
            <a:r>
              <a:rPr lang="en-US"/>
              <a:t>Managing...</a:t>
            </a:r>
          </a:p>
        </p:txBody>
      </p:sp>
      <p:sp>
        <p:nvSpPr>
          <p:cNvPr id="3" name="Content Placeholder 2">
            <a:extLst>
              <a:ext uri="{FF2B5EF4-FFF2-40B4-BE49-F238E27FC236}">
                <a16:creationId xmlns:a16="http://schemas.microsoft.com/office/drawing/2014/main" id="{0C824E68-A06E-46DE-9B86-1778D068CE3F}"/>
              </a:ext>
            </a:extLst>
          </p:cNvPr>
          <p:cNvSpPr>
            <a:spLocks noGrp="1"/>
          </p:cNvSpPr>
          <p:nvPr>
            <p:ph idx="1"/>
          </p:nvPr>
        </p:nvSpPr>
        <p:spPr/>
        <p:txBody>
          <a:bodyPr vert="horz" lIns="91440" tIns="45720" rIns="91440" bIns="45720" rtlCol="0" anchor="t">
            <a:normAutofit lnSpcReduction="10000"/>
          </a:bodyPr>
          <a:lstStyle/>
          <a:p>
            <a:r>
              <a:rPr lang="en-US"/>
              <a:t>A </a:t>
            </a:r>
            <a:r>
              <a:rPr lang="en-US" b="1"/>
              <a:t>Key Performance Indicator (KPI)</a:t>
            </a:r>
            <a:r>
              <a:rPr lang="en-US"/>
              <a:t> is a measurable value that demonstrates how effective company processes are in achieving key business objectives.  Examples include (not limited to):</a:t>
            </a:r>
          </a:p>
          <a:p>
            <a:r>
              <a:rPr lang="en-US"/>
              <a:t>Pen testing Indicators</a:t>
            </a:r>
          </a:p>
          <a:p>
            <a:r>
              <a:rPr lang="en-US"/>
              <a:t>Patching schedules Indicators</a:t>
            </a:r>
          </a:p>
          <a:p>
            <a:r>
              <a:rPr lang="en-US"/>
              <a:t>Sales Indicators</a:t>
            </a:r>
          </a:p>
          <a:p>
            <a:r>
              <a:rPr lang="en-US"/>
              <a:t>Profitability Indicators</a:t>
            </a:r>
          </a:p>
          <a:p>
            <a:endParaRPr lang="en-US"/>
          </a:p>
          <a:p>
            <a:endParaRPr lang="en-US"/>
          </a:p>
        </p:txBody>
      </p:sp>
    </p:spTree>
    <p:extLst>
      <p:ext uri="{BB962C8B-B14F-4D97-AF65-F5344CB8AC3E}">
        <p14:creationId xmlns:p14="http://schemas.microsoft.com/office/powerpoint/2010/main" val="37357003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7419-397B-4B3D-946F-56B7B2248E94}"/>
              </a:ext>
            </a:extLst>
          </p:cNvPr>
          <p:cNvSpPr>
            <a:spLocks noGrp="1"/>
          </p:cNvSpPr>
          <p:nvPr>
            <p:ph type="title"/>
          </p:nvPr>
        </p:nvSpPr>
        <p:spPr/>
        <p:txBody>
          <a:bodyPr/>
          <a:lstStyle/>
          <a:p>
            <a:r>
              <a:rPr lang="en-US"/>
              <a:t>Example of Data process</a:t>
            </a:r>
            <a:endParaRPr lang="en-US" err="1"/>
          </a:p>
        </p:txBody>
      </p:sp>
      <p:graphicFrame>
        <p:nvGraphicFramePr>
          <p:cNvPr id="6" name="Content Placeholder 5">
            <a:extLst>
              <a:ext uri="{FF2B5EF4-FFF2-40B4-BE49-F238E27FC236}">
                <a16:creationId xmlns:a16="http://schemas.microsoft.com/office/drawing/2014/main" id="{A79179AB-2A2A-4991-B137-E3572F9A84E7}"/>
              </a:ext>
            </a:extLst>
          </p:cNvPr>
          <p:cNvGraphicFramePr>
            <a:graphicFrameLocks noGrp="1"/>
          </p:cNvGraphicFramePr>
          <p:nvPr>
            <p:ph idx="1"/>
            <p:extLst>
              <p:ext uri="{D42A27DB-BD31-4B8C-83A1-F6EECF244321}">
                <p14:modId xmlns:p14="http://schemas.microsoft.com/office/powerpoint/2010/main" val="4033094435"/>
              </p:ext>
            </p:extLst>
          </p:nvPr>
        </p:nvGraphicFramePr>
        <p:xfrm>
          <a:off x="1141413" y="2249488"/>
          <a:ext cx="9906000" cy="3002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B7E83F99-944B-4E0B-A6A4-D7B1192C47CC}"/>
              </a:ext>
            </a:extLst>
          </p:cNvPr>
          <p:cNvSpPr/>
          <p:nvPr/>
        </p:nvSpPr>
        <p:spPr>
          <a:xfrm>
            <a:off x="1182340" y="5078110"/>
            <a:ext cx="9280097" cy="326774"/>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 Disaster Recovery Process</a:t>
            </a:r>
            <a:endParaRPr lang="en-US"/>
          </a:p>
        </p:txBody>
      </p:sp>
    </p:spTree>
    <p:extLst>
      <p:ext uri="{BB962C8B-B14F-4D97-AF65-F5344CB8AC3E}">
        <p14:creationId xmlns:p14="http://schemas.microsoft.com/office/powerpoint/2010/main" val="935091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pSp>
        <p:nvGrpSpPr>
          <p:cNvPr id="38" name="Group 9">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9" name="Rectangle 10">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grpSp>
      <p:sp>
        <p:nvSpPr>
          <p:cNvPr id="40"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15">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42"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3"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4"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5"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6"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7"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8"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9"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0"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1"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52"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3"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4"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5"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6"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7"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8"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9"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60"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61"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sp>
        <p:nvSpPr>
          <p:cNvPr id="4" name="Title 3">
            <a:extLst>
              <a:ext uri="{FF2B5EF4-FFF2-40B4-BE49-F238E27FC236}">
                <a16:creationId xmlns:a16="http://schemas.microsoft.com/office/drawing/2014/main" id="{B6C26F65-2A01-413D-80E2-93C8277D2DBE}"/>
              </a:ext>
            </a:extLst>
          </p:cNvPr>
          <p:cNvSpPr>
            <a:spLocks noGrp="1"/>
          </p:cNvSpPr>
          <p:nvPr>
            <p:ph type="ctrTitle"/>
          </p:nvPr>
        </p:nvSpPr>
        <p:spPr>
          <a:xfrm>
            <a:off x="2667000" y="2328334"/>
            <a:ext cx="6858000" cy="1367896"/>
          </a:xfrm>
        </p:spPr>
        <p:txBody>
          <a:bodyPr>
            <a:normAutofit/>
          </a:bodyPr>
          <a:lstStyle/>
          <a:p>
            <a:pPr algn="ctr"/>
            <a:r>
              <a:rPr lang="en-GB" sz="4400">
                <a:solidFill>
                  <a:srgbClr val="FFFFFF"/>
                </a:solidFill>
              </a:rPr>
              <a:t>SECURITY IS NOT AN afterthought</a:t>
            </a:r>
          </a:p>
        </p:txBody>
      </p:sp>
      <p:sp>
        <p:nvSpPr>
          <p:cNvPr id="5" name="Subtitle 4">
            <a:extLst>
              <a:ext uri="{FF2B5EF4-FFF2-40B4-BE49-F238E27FC236}">
                <a16:creationId xmlns:a16="http://schemas.microsoft.com/office/drawing/2014/main" id="{132ED03F-9B2F-42D1-A150-6CECB7786B50}"/>
              </a:ext>
            </a:extLst>
          </p:cNvPr>
          <p:cNvSpPr>
            <a:spLocks noGrp="1"/>
          </p:cNvSpPr>
          <p:nvPr>
            <p:ph type="subTitle" idx="1"/>
          </p:nvPr>
        </p:nvSpPr>
        <p:spPr>
          <a:xfrm>
            <a:off x="2667001" y="3602038"/>
            <a:ext cx="6857999" cy="953029"/>
          </a:xfrm>
        </p:spPr>
        <p:txBody>
          <a:bodyPr>
            <a:normAutofit/>
          </a:bodyPr>
          <a:lstStyle/>
          <a:p>
            <a:pPr algn="ctr"/>
            <a:r>
              <a:rPr lang="en-GB">
                <a:solidFill>
                  <a:schemeClr val="bg2"/>
                </a:solidFill>
              </a:rPr>
              <a:t>Vic </a:t>
            </a:r>
          </a:p>
        </p:txBody>
      </p:sp>
    </p:spTree>
    <p:extLst>
      <p:ext uri="{BB962C8B-B14F-4D97-AF65-F5344CB8AC3E}">
        <p14:creationId xmlns:p14="http://schemas.microsoft.com/office/powerpoint/2010/main" val="1187187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F91CA-6877-4298-B5CE-1B3E3F627332}"/>
              </a:ext>
            </a:extLst>
          </p:cNvPr>
          <p:cNvSpPr txBox="1">
            <a:spLocks/>
          </p:cNvSpPr>
          <p:nvPr/>
        </p:nvSpPr>
        <p:spPr>
          <a:xfrm>
            <a:off x="853330" y="1134683"/>
            <a:ext cx="2743310" cy="4255024"/>
          </a:xfrm>
          <a:prstGeom prst="rect">
            <a:avLst/>
          </a:prstGeom>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solidFill>
                  <a:srgbClr val="FFFFFF"/>
                </a:solidFill>
              </a:rPr>
              <a:t>The Journey</a:t>
            </a:r>
          </a:p>
        </p:txBody>
      </p:sp>
      <p:graphicFrame>
        <p:nvGraphicFramePr>
          <p:cNvPr id="5" name="Content Placeholder 2">
            <a:extLst>
              <a:ext uri="{FF2B5EF4-FFF2-40B4-BE49-F238E27FC236}">
                <a16:creationId xmlns:a16="http://schemas.microsoft.com/office/drawing/2014/main" id="{F5440076-2301-4DA9-A94B-1E27CE703138}"/>
              </a:ext>
            </a:extLst>
          </p:cNvPr>
          <p:cNvGraphicFramePr>
            <a:graphicFrameLocks/>
          </p:cNvGraphicFramePr>
          <p:nvPr>
            <p:extLst>
              <p:ext uri="{D42A27DB-BD31-4B8C-83A1-F6EECF244321}">
                <p14:modId xmlns:p14="http://schemas.microsoft.com/office/powerpoint/2010/main" val="1415373513"/>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394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6924-0D13-4CCB-8F23-35459C344F2F}"/>
              </a:ext>
            </a:extLst>
          </p:cNvPr>
          <p:cNvSpPr>
            <a:spLocks noGrp="1"/>
          </p:cNvSpPr>
          <p:nvPr>
            <p:ph type="title"/>
          </p:nvPr>
        </p:nvSpPr>
        <p:spPr>
          <a:xfrm>
            <a:off x="1019015" y="1093787"/>
            <a:ext cx="3059969" cy="4697413"/>
          </a:xfrm>
        </p:spPr>
        <p:txBody>
          <a:bodyPr>
            <a:normAutofit/>
          </a:bodyPr>
          <a:lstStyle/>
          <a:p>
            <a:r>
              <a:rPr lang="en-GB" sz="3100"/>
              <a:t>Scaling &amp; Maintaining</a:t>
            </a:r>
          </a:p>
        </p:txBody>
      </p:sp>
      <p:sp>
        <p:nvSpPr>
          <p:cNvPr id="3" name="Content Placeholder 2">
            <a:extLst>
              <a:ext uri="{FF2B5EF4-FFF2-40B4-BE49-F238E27FC236}">
                <a16:creationId xmlns:a16="http://schemas.microsoft.com/office/drawing/2014/main" id="{3407069F-698C-4151-874D-394A885AF845}"/>
              </a:ext>
            </a:extLst>
          </p:cNvPr>
          <p:cNvSpPr>
            <a:spLocks noGrp="1"/>
          </p:cNvSpPr>
          <p:nvPr>
            <p:ph idx="1"/>
          </p:nvPr>
        </p:nvSpPr>
        <p:spPr>
          <a:xfrm>
            <a:off x="5215467" y="1093788"/>
            <a:ext cx="5831944" cy="4697413"/>
          </a:xfrm>
        </p:spPr>
        <p:txBody>
          <a:bodyPr>
            <a:normAutofit/>
          </a:bodyPr>
          <a:lstStyle/>
          <a:p>
            <a:endParaRPr lang="en-GB"/>
          </a:p>
        </p:txBody>
      </p:sp>
    </p:spTree>
    <p:extLst>
      <p:ext uri="{BB962C8B-B14F-4D97-AF65-F5344CB8AC3E}">
        <p14:creationId xmlns:p14="http://schemas.microsoft.com/office/powerpoint/2010/main" val="26271878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4482B3F-ED8F-4107-93C9-5AE29FD23952}"/>
              </a:ext>
            </a:extLst>
          </p:cNvPr>
          <p:cNvSpPr>
            <a:spLocks noGrp="1"/>
          </p:cNvSpPr>
          <p:nvPr>
            <p:ph type="title"/>
          </p:nvPr>
        </p:nvSpPr>
        <p:spPr>
          <a:xfrm>
            <a:off x="1141413" y="1082673"/>
            <a:ext cx="2869416" cy="4708528"/>
          </a:xfrm>
        </p:spPr>
        <p:txBody>
          <a:bodyPr>
            <a:normAutofit/>
          </a:bodyPr>
          <a:lstStyle/>
          <a:p>
            <a:pPr algn="r"/>
            <a:r>
              <a:rPr lang="en-GB" sz="4000"/>
              <a:t>What is a change policy?</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0854E9-F28E-4147-9F20-35BB7D4006F8}"/>
              </a:ext>
            </a:extLst>
          </p:cNvPr>
          <p:cNvSpPr>
            <a:spLocks noGrp="1"/>
          </p:cNvSpPr>
          <p:nvPr>
            <p:ph idx="1"/>
          </p:nvPr>
        </p:nvSpPr>
        <p:spPr>
          <a:xfrm>
            <a:off x="5297763" y="1082673"/>
            <a:ext cx="5751237" cy="4708528"/>
          </a:xfrm>
        </p:spPr>
        <p:txBody>
          <a:bodyPr anchor="ctr">
            <a:normAutofit/>
          </a:bodyPr>
          <a:lstStyle/>
          <a:p>
            <a:pPr marL="0" indent="0">
              <a:buNone/>
            </a:pPr>
            <a:r>
              <a:rPr lang="en-GB" sz="1800"/>
              <a:t>A change policy is a set of policies, processes and procedures which define how a policy change should be implemented.</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miter lim="800000"/>
                  <a:headEnd/>
                  <a:tailEnd/>
                </a14:hiddenLine>
              </a:ext>
            </a:extLst>
          </p:spPr>
        </p:sp>
      </p:grpSp>
    </p:spTree>
    <p:extLst>
      <p:ext uri="{BB962C8B-B14F-4D97-AF65-F5344CB8AC3E}">
        <p14:creationId xmlns:p14="http://schemas.microsoft.com/office/powerpoint/2010/main" val="15809645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9A2F-3833-4253-8139-22C05D0572D2}"/>
              </a:ext>
            </a:extLst>
          </p:cNvPr>
          <p:cNvSpPr>
            <a:spLocks noGrp="1"/>
          </p:cNvSpPr>
          <p:nvPr>
            <p:ph type="title"/>
          </p:nvPr>
        </p:nvSpPr>
        <p:spPr/>
        <p:txBody>
          <a:bodyPr>
            <a:normAutofit/>
          </a:bodyPr>
          <a:lstStyle/>
          <a:p>
            <a:r>
              <a:rPr lang="en-GB"/>
              <a:t>Good Change policies should contain</a:t>
            </a:r>
          </a:p>
        </p:txBody>
      </p:sp>
      <p:graphicFrame>
        <p:nvGraphicFramePr>
          <p:cNvPr id="5" name="Content Placeholder 2">
            <a:extLst>
              <a:ext uri="{FF2B5EF4-FFF2-40B4-BE49-F238E27FC236}">
                <a16:creationId xmlns:a16="http://schemas.microsoft.com/office/drawing/2014/main" id="{0F598A54-FBE4-4A3D-9C00-2C819865DACB}"/>
              </a:ext>
            </a:extLst>
          </p:cNvPr>
          <p:cNvGraphicFramePr>
            <a:graphicFrameLocks noGrp="1"/>
          </p:cNvGraphicFramePr>
          <p:nvPr>
            <p:ph idx="1"/>
            <p:extLst>
              <p:ext uri="{D42A27DB-BD31-4B8C-83A1-F6EECF244321}">
                <p14:modId xmlns:p14="http://schemas.microsoft.com/office/powerpoint/2010/main" val="1493435183"/>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42983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E5CD-FF15-47E4-A48A-69F19B564E53}"/>
              </a:ext>
            </a:extLst>
          </p:cNvPr>
          <p:cNvSpPr>
            <a:spLocks noGrp="1"/>
          </p:cNvSpPr>
          <p:nvPr>
            <p:ph type="title"/>
          </p:nvPr>
        </p:nvSpPr>
        <p:spPr/>
        <p:txBody>
          <a:bodyPr/>
          <a:lstStyle/>
          <a:p>
            <a:r>
              <a:rPr lang="en-GB"/>
              <a:t>Cost of implementation</a:t>
            </a:r>
          </a:p>
        </p:txBody>
      </p:sp>
      <p:sp>
        <p:nvSpPr>
          <p:cNvPr id="3" name="Content Placeholder 2">
            <a:extLst>
              <a:ext uri="{FF2B5EF4-FFF2-40B4-BE49-F238E27FC236}">
                <a16:creationId xmlns:a16="http://schemas.microsoft.com/office/drawing/2014/main" id="{F0A824D1-DABE-4BCC-9938-BA027961C175}"/>
              </a:ext>
            </a:extLst>
          </p:cNvPr>
          <p:cNvSpPr>
            <a:spLocks noGrp="1"/>
          </p:cNvSpPr>
          <p:nvPr>
            <p:ph idx="1"/>
          </p:nvPr>
        </p:nvSpPr>
        <p:spPr/>
        <p:txBody>
          <a:bodyPr>
            <a:normAutofit fontScale="92500" lnSpcReduction="20000"/>
          </a:bodyPr>
          <a:lstStyle/>
          <a:p>
            <a:pPr marL="0" indent="0">
              <a:buNone/>
            </a:pPr>
            <a:r>
              <a:rPr lang="en-GB" dirty="0"/>
              <a:t>GDPR preparation has cost FTSE </a:t>
            </a:r>
            <a:r>
              <a:rPr lang="en-GB" sz="3200" dirty="0">
                <a:solidFill>
                  <a:srgbClr val="FFC000"/>
                </a:solidFill>
              </a:rPr>
              <a:t>350</a:t>
            </a:r>
            <a:r>
              <a:rPr lang="en-GB" dirty="0"/>
              <a:t> businesses around </a:t>
            </a:r>
            <a:r>
              <a:rPr lang="en-GB" sz="3200" dirty="0">
                <a:solidFill>
                  <a:srgbClr val="FFC000"/>
                </a:solidFill>
              </a:rPr>
              <a:t>$1.1 billion</a:t>
            </a:r>
            <a:r>
              <a:rPr lang="en-GB" dirty="0"/>
              <a:t>…</a:t>
            </a:r>
          </a:p>
          <a:p>
            <a:pPr marL="0" indent="0">
              <a:buNone/>
            </a:pPr>
            <a:r>
              <a:rPr lang="en-GB" dirty="0"/>
              <a:t>…According to the International Association of Privacy Professionals and Big Four professional services firm EY, US corporates among the Fortune </a:t>
            </a:r>
            <a:r>
              <a:rPr lang="en-GB" sz="2800" dirty="0">
                <a:solidFill>
                  <a:srgbClr val="FFC000"/>
                </a:solidFill>
              </a:rPr>
              <a:t>500</a:t>
            </a:r>
            <a:r>
              <a:rPr lang="en-GB" dirty="0"/>
              <a:t> saw an even higher bill of </a:t>
            </a:r>
            <a:r>
              <a:rPr lang="en-GB" sz="3500" dirty="0">
                <a:solidFill>
                  <a:srgbClr val="FFC000"/>
                </a:solidFill>
              </a:rPr>
              <a:t>$7.8 billion</a:t>
            </a:r>
            <a:r>
              <a:rPr lang="en-GB" dirty="0"/>
              <a:t>…</a:t>
            </a:r>
          </a:p>
          <a:p>
            <a:pPr marL="0" indent="0">
              <a:buNone/>
            </a:pPr>
            <a:r>
              <a:rPr lang="en-GB" dirty="0"/>
              <a:t>…companies should be expecting to spend around </a:t>
            </a:r>
            <a:r>
              <a:rPr lang="en-GB" sz="3500" dirty="0">
                <a:solidFill>
                  <a:srgbClr val="FFC000"/>
                </a:solidFill>
              </a:rPr>
              <a:t>£300-450 </a:t>
            </a:r>
            <a:r>
              <a:rPr lang="en-GB" dirty="0"/>
              <a:t>per head on their compliance efforts…</a:t>
            </a:r>
          </a:p>
          <a:p>
            <a:pPr marL="0" indent="0" algn="r">
              <a:buNone/>
            </a:pPr>
            <a:r>
              <a:rPr lang="en-GB" i="1" dirty="0"/>
              <a:t>Consultancy.uk article</a:t>
            </a:r>
          </a:p>
        </p:txBody>
      </p:sp>
    </p:spTree>
    <p:extLst>
      <p:ext uri="{BB962C8B-B14F-4D97-AF65-F5344CB8AC3E}">
        <p14:creationId xmlns:p14="http://schemas.microsoft.com/office/powerpoint/2010/main" val="26568823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pSp>
        <p:nvGrpSpPr>
          <p:cNvPr id="39" name="Group 9">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grpSp>
      <p:sp>
        <p:nvSpPr>
          <p:cNvPr id="43"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15">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7"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8"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9"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0"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1"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2"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3"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4"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5"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6"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27"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8"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9"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0"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1"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2"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3"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4"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5"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6"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sp>
        <p:nvSpPr>
          <p:cNvPr id="4" name="Title 3">
            <a:extLst>
              <a:ext uri="{FF2B5EF4-FFF2-40B4-BE49-F238E27FC236}">
                <a16:creationId xmlns:a16="http://schemas.microsoft.com/office/drawing/2014/main" id="{B6C26F65-2A01-413D-80E2-93C8277D2DBE}"/>
              </a:ext>
            </a:extLst>
          </p:cNvPr>
          <p:cNvSpPr>
            <a:spLocks noGrp="1"/>
          </p:cNvSpPr>
          <p:nvPr>
            <p:ph type="ctrTitle"/>
          </p:nvPr>
        </p:nvSpPr>
        <p:spPr>
          <a:xfrm>
            <a:off x="2667000" y="2328334"/>
            <a:ext cx="6858000" cy="1367896"/>
          </a:xfrm>
        </p:spPr>
        <p:txBody>
          <a:bodyPr>
            <a:normAutofit/>
          </a:bodyPr>
          <a:lstStyle/>
          <a:p>
            <a:pPr algn="ctr"/>
            <a:r>
              <a:rPr lang="en-GB" sz="2300">
                <a:solidFill>
                  <a:srgbClr val="FFFFFF"/>
                </a:solidFill>
              </a:rPr>
              <a:t>A change process should identify </a:t>
            </a:r>
            <a:r>
              <a:rPr lang="en-GB" sz="2300" u="sng">
                <a:solidFill>
                  <a:srgbClr val="FFFFFF"/>
                </a:solidFill>
              </a:rPr>
              <a:t>any</a:t>
            </a:r>
            <a:r>
              <a:rPr lang="en-GB" sz="2300">
                <a:solidFill>
                  <a:srgbClr val="FFFFFF"/>
                </a:solidFill>
              </a:rPr>
              <a:t> risks caused or affected by the changes being proposed, and put in place steps to mitigate those risks.</a:t>
            </a:r>
          </a:p>
        </p:txBody>
      </p:sp>
      <p:sp>
        <p:nvSpPr>
          <p:cNvPr id="5" name="Subtitle 4">
            <a:extLst>
              <a:ext uri="{FF2B5EF4-FFF2-40B4-BE49-F238E27FC236}">
                <a16:creationId xmlns:a16="http://schemas.microsoft.com/office/drawing/2014/main" id="{132ED03F-9B2F-42D1-A150-6CECB7786B50}"/>
              </a:ext>
            </a:extLst>
          </p:cNvPr>
          <p:cNvSpPr>
            <a:spLocks noGrp="1"/>
          </p:cNvSpPr>
          <p:nvPr>
            <p:ph type="subTitle" idx="1"/>
          </p:nvPr>
        </p:nvSpPr>
        <p:spPr>
          <a:xfrm>
            <a:off x="2667001" y="3602038"/>
            <a:ext cx="6857999" cy="953029"/>
          </a:xfrm>
        </p:spPr>
        <p:txBody>
          <a:bodyPr>
            <a:normAutofit/>
          </a:bodyPr>
          <a:lstStyle/>
          <a:p>
            <a:pPr algn="ctr"/>
            <a:r>
              <a:rPr lang="en-GB">
                <a:solidFill>
                  <a:schemeClr val="bg2"/>
                </a:solidFill>
              </a:rPr>
              <a:t>‘Any’ includes security!</a:t>
            </a:r>
          </a:p>
        </p:txBody>
      </p:sp>
    </p:spTree>
    <p:extLst>
      <p:ext uri="{BB962C8B-B14F-4D97-AF65-F5344CB8AC3E}">
        <p14:creationId xmlns:p14="http://schemas.microsoft.com/office/powerpoint/2010/main" val="1607211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E1E5-8B76-48CB-8247-21ED570066EF}"/>
              </a:ext>
            </a:extLst>
          </p:cNvPr>
          <p:cNvSpPr>
            <a:spLocks noGrp="1"/>
          </p:cNvSpPr>
          <p:nvPr>
            <p:ph type="title"/>
          </p:nvPr>
        </p:nvSpPr>
        <p:spPr/>
        <p:txBody>
          <a:bodyPr/>
          <a:lstStyle/>
          <a:p>
            <a:r>
              <a:rPr lang="en-GB"/>
              <a:t>Policy, process &amp; procedure review</a:t>
            </a:r>
          </a:p>
        </p:txBody>
      </p:sp>
      <p:graphicFrame>
        <p:nvGraphicFramePr>
          <p:cNvPr id="6" name="Content Placeholder 6">
            <a:extLst>
              <a:ext uri="{FF2B5EF4-FFF2-40B4-BE49-F238E27FC236}">
                <a16:creationId xmlns:a16="http://schemas.microsoft.com/office/drawing/2014/main" id="{94215E6A-5422-477C-B657-4079F99FAACB}"/>
              </a:ext>
            </a:extLst>
          </p:cNvPr>
          <p:cNvGraphicFramePr>
            <a:graphicFrameLocks/>
          </p:cNvGraphicFramePr>
          <p:nvPr>
            <p:extLst>
              <p:ext uri="{D42A27DB-BD31-4B8C-83A1-F6EECF244321}">
                <p14:modId xmlns:p14="http://schemas.microsoft.com/office/powerpoint/2010/main" val="122656378"/>
              </p:ext>
            </p:extLst>
          </p:nvPr>
        </p:nvGraphicFramePr>
        <p:xfrm>
          <a:off x="1141411" y="2249487"/>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lock">
            <a:extLst>
              <a:ext uri="{FF2B5EF4-FFF2-40B4-BE49-F238E27FC236}">
                <a16:creationId xmlns:a16="http://schemas.microsoft.com/office/drawing/2014/main" id="{78922F4F-47D8-4B38-9D3E-D516CE65E9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1458" y="2685661"/>
            <a:ext cx="1290025" cy="1290025"/>
          </a:xfrm>
          <a:prstGeom prst="rect">
            <a:avLst/>
          </a:prstGeom>
        </p:spPr>
      </p:pic>
      <p:pic>
        <p:nvPicPr>
          <p:cNvPr id="10" name="Graphic 9" descr="Repeat">
            <a:extLst>
              <a:ext uri="{FF2B5EF4-FFF2-40B4-BE49-F238E27FC236}">
                <a16:creationId xmlns:a16="http://schemas.microsoft.com/office/drawing/2014/main" id="{AD553407-9BFC-4B20-91E0-31FB6B6E6E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70518" y="2685660"/>
            <a:ext cx="1290025" cy="1290025"/>
          </a:xfrm>
          <a:prstGeom prst="rect">
            <a:avLst/>
          </a:prstGeom>
        </p:spPr>
      </p:pic>
    </p:spTree>
    <p:extLst>
      <p:ext uri="{BB962C8B-B14F-4D97-AF65-F5344CB8AC3E}">
        <p14:creationId xmlns:p14="http://schemas.microsoft.com/office/powerpoint/2010/main" val="32293394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2C2C-F541-4F98-87BF-3BA1E4A79079}"/>
              </a:ext>
            </a:extLst>
          </p:cNvPr>
          <p:cNvSpPr>
            <a:spLocks noGrp="1"/>
          </p:cNvSpPr>
          <p:nvPr>
            <p:ph type="title"/>
          </p:nvPr>
        </p:nvSpPr>
        <p:spPr/>
        <p:txBody>
          <a:bodyPr/>
          <a:lstStyle/>
          <a:p>
            <a:r>
              <a:rPr lang="en-GB"/>
              <a:t>Reviews can include</a:t>
            </a:r>
          </a:p>
        </p:txBody>
      </p:sp>
      <p:sp>
        <p:nvSpPr>
          <p:cNvPr id="3" name="Content Placeholder 2">
            <a:extLst>
              <a:ext uri="{FF2B5EF4-FFF2-40B4-BE49-F238E27FC236}">
                <a16:creationId xmlns:a16="http://schemas.microsoft.com/office/drawing/2014/main" id="{7EA4F37E-5D86-4D10-A7A2-1EEC3B8E5578}"/>
              </a:ext>
            </a:extLst>
          </p:cNvPr>
          <p:cNvSpPr>
            <a:spLocks noGrp="1"/>
          </p:cNvSpPr>
          <p:nvPr>
            <p:ph idx="1"/>
          </p:nvPr>
        </p:nvSpPr>
        <p:spPr/>
        <p:txBody>
          <a:bodyPr/>
          <a:lstStyle/>
          <a:p>
            <a:r>
              <a:rPr lang="en-GB"/>
              <a:t>Checking policies against new legal, regulatory or contractual frameworks</a:t>
            </a:r>
          </a:p>
          <a:p>
            <a:r>
              <a:rPr lang="en-GB"/>
              <a:t>Performing risk assessments to identify new risks</a:t>
            </a:r>
          </a:p>
          <a:p>
            <a:r>
              <a:rPr lang="en-GB"/>
              <a:t>Putting policies into place to mitigate new risks</a:t>
            </a:r>
          </a:p>
          <a:p>
            <a:r>
              <a:rPr lang="en-GB"/>
              <a:t>Identifying changes to business needs</a:t>
            </a:r>
          </a:p>
          <a:p>
            <a:endParaRPr lang="en-GB"/>
          </a:p>
        </p:txBody>
      </p:sp>
    </p:spTree>
    <p:extLst>
      <p:ext uri="{BB962C8B-B14F-4D97-AF65-F5344CB8AC3E}">
        <p14:creationId xmlns:p14="http://schemas.microsoft.com/office/powerpoint/2010/main" val="42011411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E1E5-8B76-48CB-8247-21ED570066EF}"/>
              </a:ext>
            </a:extLst>
          </p:cNvPr>
          <p:cNvSpPr>
            <a:spLocks noGrp="1"/>
          </p:cNvSpPr>
          <p:nvPr>
            <p:ph type="title"/>
          </p:nvPr>
        </p:nvSpPr>
        <p:spPr/>
        <p:txBody>
          <a:bodyPr/>
          <a:lstStyle/>
          <a:p>
            <a:r>
              <a:rPr lang="en-GB"/>
              <a:t>Who can perform reviews?</a:t>
            </a:r>
          </a:p>
        </p:txBody>
      </p:sp>
      <p:graphicFrame>
        <p:nvGraphicFramePr>
          <p:cNvPr id="7" name="Content Placeholder 2">
            <a:extLst>
              <a:ext uri="{FF2B5EF4-FFF2-40B4-BE49-F238E27FC236}">
                <a16:creationId xmlns:a16="http://schemas.microsoft.com/office/drawing/2014/main" id="{D5E98580-BAF0-460A-AD25-AF857BE89EFA}"/>
              </a:ext>
            </a:extLst>
          </p:cNvPr>
          <p:cNvGraphicFramePr>
            <a:graphicFrameLocks noGrp="1"/>
          </p:cNvGraphicFramePr>
          <p:nvPr>
            <p:ph idx="1"/>
            <p:extLst>
              <p:ext uri="{D42A27DB-BD31-4B8C-83A1-F6EECF244321}">
                <p14:modId xmlns:p14="http://schemas.microsoft.com/office/powerpoint/2010/main" val="293606062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647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01CF5619-D39A-4D90-8E90-DE339340E35C}"/>
              </a:ext>
            </a:extLst>
          </p:cNvPr>
          <p:cNvSpPr/>
          <p:nvPr/>
        </p:nvSpPr>
        <p:spPr>
          <a:xfrm>
            <a:off x="7568410" y="2348091"/>
            <a:ext cx="2195837" cy="2161818"/>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 name="Title 1">
            <a:extLst>
              <a:ext uri="{FF2B5EF4-FFF2-40B4-BE49-F238E27FC236}">
                <a16:creationId xmlns:a16="http://schemas.microsoft.com/office/drawing/2014/main" id="{A080E083-8184-4E61-AE83-803EB2FD7E0F}"/>
              </a:ext>
            </a:extLst>
          </p:cNvPr>
          <p:cNvSpPr>
            <a:spLocks noGrp="1"/>
          </p:cNvSpPr>
          <p:nvPr>
            <p:ph type="title"/>
          </p:nvPr>
        </p:nvSpPr>
        <p:spPr>
          <a:xfrm>
            <a:off x="1141413" y="618518"/>
            <a:ext cx="9905998" cy="1478570"/>
          </a:xfrm>
        </p:spPr>
        <p:txBody>
          <a:bodyPr>
            <a:normAutofit/>
          </a:bodyPr>
          <a:lstStyle/>
          <a:p>
            <a:r>
              <a:rPr lang="en-GB"/>
              <a:t>Important notes</a:t>
            </a:r>
          </a:p>
        </p:txBody>
      </p:sp>
      <p:sp>
        <p:nvSpPr>
          <p:cNvPr id="4" name="Rectangle: Diagonal Corners Rounded 3">
            <a:extLst>
              <a:ext uri="{FF2B5EF4-FFF2-40B4-BE49-F238E27FC236}">
                <a16:creationId xmlns:a16="http://schemas.microsoft.com/office/drawing/2014/main" id="{F8378DB2-F50A-4DBA-A278-5C4927912824}"/>
              </a:ext>
            </a:extLst>
          </p:cNvPr>
          <p:cNvSpPr/>
          <p:nvPr/>
        </p:nvSpPr>
        <p:spPr>
          <a:xfrm>
            <a:off x="2495991" y="2348091"/>
            <a:ext cx="2195837" cy="2161818"/>
          </a:xfrm>
          <a:prstGeom prst="round2DiagRect">
            <a:avLst/>
          </a:prstGeom>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graphicFrame>
        <p:nvGraphicFramePr>
          <p:cNvPr id="5" name="Content Placeholder 2">
            <a:extLst>
              <a:ext uri="{FF2B5EF4-FFF2-40B4-BE49-F238E27FC236}">
                <a16:creationId xmlns:a16="http://schemas.microsoft.com/office/drawing/2014/main" id="{D795F325-DC17-49A5-965F-588F218154F1}"/>
              </a:ext>
            </a:extLst>
          </p:cNvPr>
          <p:cNvGraphicFramePr>
            <a:graphicFrameLocks noGrp="1"/>
          </p:cNvGraphicFramePr>
          <p:nvPr>
            <p:ph idx="1"/>
            <p:extLst>
              <p:ext uri="{D42A27DB-BD31-4B8C-83A1-F6EECF244321}">
                <p14:modId xmlns:p14="http://schemas.microsoft.com/office/powerpoint/2010/main" val="2516518995"/>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Users">
            <a:extLst>
              <a:ext uri="{FF2B5EF4-FFF2-40B4-BE49-F238E27FC236}">
                <a16:creationId xmlns:a16="http://schemas.microsoft.com/office/drawing/2014/main" id="{CCFE69DF-474A-4240-83B2-0606579CE9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6358" y="2591449"/>
            <a:ext cx="1675101" cy="1675101"/>
          </a:xfrm>
          <a:prstGeom prst="rect">
            <a:avLst/>
          </a:prstGeom>
        </p:spPr>
      </p:pic>
    </p:spTree>
    <p:extLst>
      <p:ext uri="{BB962C8B-B14F-4D97-AF65-F5344CB8AC3E}">
        <p14:creationId xmlns:p14="http://schemas.microsoft.com/office/powerpoint/2010/main" val="2789215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B532-5AF4-417F-82F2-A99C6181B580}"/>
              </a:ext>
            </a:extLst>
          </p:cNvPr>
          <p:cNvSpPr>
            <a:spLocks noGrp="1"/>
          </p:cNvSpPr>
          <p:nvPr>
            <p:ph type="title"/>
          </p:nvPr>
        </p:nvSpPr>
        <p:spPr/>
        <p:txBody>
          <a:bodyPr>
            <a:normAutofit/>
          </a:bodyPr>
          <a:lstStyle/>
          <a:p>
            <a:r>
              <a:rPr lang="en-GB"/>
              <a:t>Scaling</a:t>
            </a:r>
          </a:p>
        </p:txBody>
      </p:sp>
      <p:graphicFrame>
        <p:nvGraphicFramePr>
          <p:cNvPr id="5" name="Content Placeholder 2">
            <a:extLst>
              <a:ext uri="{FF2B5EF4-FFF2-40B4-BE49-F238E27FC236}">
                <a16:creationId xmlns:a16="http://schemas.microsoft.com/office/drawing/2014/main" id="{1D3FEFF7-67DA-4D4B-9782-DBD927C94E9E}"/>
              </a:ext>
            </a:extLst>
          </p:cNvPr>
          <p:cNvGraphicFramePr>
            <a:graphicFrameLocks noGrp="1"/>
          </p:cNvGraphicFramePr>
          <p:nvPr>
            <p:ph idx="1"/>
            <p:extLst>
              <p:ext uri="{D42A27DB-BD31-4B8C-83A1-F6EECF244321}">
                <p14:modId xmlns:p14="http://schemas.microsoft.com/office/powerpoint/2010/main" val="2198481524"/>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6139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 name="Rectangle 10">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p14="http://schemas.microsoft.com/office/powerpoint/2010/main" xmlns:a16="http://schemas.microsoft.com/office/drawing/2014/main">
                  <a:solidFill>
                    <a:srgbClr val="FFFFFF"/>
                  </a:solidFill>
                </a14:hiddenFill>
              </a:ext>
            </a:extLst>
          </p:spPr>
        </p:pic>
      </p:grpSp>
      <p:sp>
        <p:nvSpPr>
          <p:cNvPr id="9"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5">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5"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7"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8"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9"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0"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1"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2"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3"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4"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5"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46"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7"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8"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49"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0"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1"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2"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3"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4"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55"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sp>
        <p:nvSpPr>
          <p:cNvPr id="4" name="Title 3">
            <a:extLst>
              <a:ext uri="{FF2B5EF4-FFF2-40B4-BE49-F238E27FC236}">
                <a16:creationId xmlns:a16="http://schemas.microsoft.com/office/drawing/2014/main" id="{10105055-2104-4BCD-9D33-C4BF1F2A5093}"/>
              </a:ext>
            </a:extLst>
          </p:cNvPr>
          <p:cNvSpPr>
            <a:spLocks noGrp="1"/>
          </p:cNvSpPr>
          <p:nvPr>
            <p:ph type="ctrTitle"/>
          </p:nvPr>
        </p:nvSpPr>
        <p:spPr>
          <a:xfrm>
            <a:off x="2667000" y="2328334"/>
            <a:ext cx="6858000" cy="1367896"/>
          </a:xfrm>
        </p:spPr>
        <p:txBody>
          <a:bodyPr>
            <a:normAutofit/>
          </a:bodyPr>
          <a:lstStyle/>
          <a:p>
            <a:pPr algn="ctr"/>
            <a:r>
              <a:rPr lang="en-GB" sz="3000">
                <a:solidFill>
                  <a:srgbClr val="FFFFFF"/>
                </a:solidFill>
              </a:rPr>
              <a:t>Even policies which Adapt to business needs have to be reviewed regularly</a:t>
            </a:r>
          </a:p>
        </p:txBody>
      </p:sp>
      <p:sp>
        <p:nvSpPr>
          <p:cNvPr id="5" name="Subtitle 4">
            <a:extLst>
              <a:ext uri="{FF2B5EF4-FFF2-40B4-BE49-F238E27FC236}">
                <a16:creationId xmlns:a16="http://schemas.microsoft.com/office/drawing/2014/main" id="{1CC95FEA-1A66-4D91-A605-A71A2FF28C53}"/>
              </a:ext>
            </a:extLst>
          </p:cNvPr>
          <p:cNvSpPr>
            <a:spLocks noGrp="1"/>
          </p:cNvSpPr>
          <p:nvPr>
            <p:ph type="subTitle" idx="1"/>
          </p:nvPr>
        </p:nvSpPr>
        <p:spPr>
          <a:xfrm>
            <a:off x="2667001" y="3602038"/>
            <a:ext cx="6857999" cy="953029"/>
          </a:xfrm>
        </p:spPr>
        <p:txBody>
          <a:bodyPr>
            <a:normAutofit/>
          </a:bodyPr>
          <a:lstStyle/>
          <a:p>
            <a:pPr algn="ctr"/>
            <a:r>
              <a:rPr lang="en-GB">
                <a:solidFill>
                  <a:schemeClr val="bg2"/>
                </a:solidFill>
              </a:rPr>
              <a:t>No matter how much you don’t want to do it</a:t>
            </a:r>
          </a:p>
        </p:txBody>
      </p:sp>
    </p:spTree>
    <p:extLst>
      <p:ext uri="{BB962C8B-B14F-4D97-AF65-F5344CB8AC3E}">
        <p14:creationId xmlns:p14="http://schemas.microsoft.com/office/powerpoint/2010/main" val="3792340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F91CA-6877-4298-B5CE-1B3E3F627332}"/>
              </a:ext>
            </a:extLst>
          </p:cNvPr>
          <p:cNvSpPr txBox="1">
            <a:spLocks/>
          </p:cNvSpPr>
          <p:nvPr/>
        </p:nvSpPr>
        <p:spPr>
          <a:xfrm>
            <a:off x="853330" y="1134683"/>
            <a:ext cx="2743310" cy="4255024"/>
          </a:xfrm>
          <a:prstGeom prst="rect">
            <a:avLst/>
          </a:prstGeom>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solidFill>
                  <a:srgbClr val="FFFFFF"/>
                </a:solidFill>
              </a:rPr>
              <a:t>The Journey</a:t>
            </a:r>
          </a:p>
        </p:txBody>
      </p:sp>
      <p:graphicFrame>
        <p:nvGraphicFramePr>
          <p:cNvPr id="5" name="Content Placeholder 2">
            <a:extLst>
              <a:ext uri="{FF2B5EF4-FFF2-40B4-BE49-F238E27FC236}">
                <a16:creationId xmlns:a16="http://schemas.microsoft.com/office/drawing/2014/main" id="{F5440076-2301-4DA9-A94B-1E27CE703138}"/>
              </a:ext>
            </a:extLst>
          </p:cNvPr>
          <p:cNvGraphicFramePr>
            <a:graphicFrameLocks/>
          </p:cNvGraphicFramePr>
          <p:nvPr>
            <p:extLst>
              <p:ext uri="{D42A27DB-BD31-4B8C-83A1-F6EECF244321}">
                <p14:modId xmlns:p14="http://schemas.microsoft.com/office/powerpoint/2010/main" val="3043024389"/>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9532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7"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a:extLst/>
          </p:spPr>
        </p:sp>
        <p:sp>
          <p:nvSpPr>
            <p:cNvPr id="9"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a:extLst/>
          </p:spPr>
        </p:sp>
        <p:sp>
          <p:nvSpPr>
            <p:cNvPr id="17"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23"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a:extLst/>
          </p:spPr>
        </p:sp>
        <p:sp>
          <p:nvSpPr>
            <p:cNvPr id="29"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37"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a:extLst/>
          </p:spPr>
        </p:sp>
      </p:grpSp>
      <p:grpSp>
        <p:nvGrpSpPr>
          <p:cNvPr id="39" name="Group 17">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41"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a:extLst/>
          </p:spPr>
        </p:sp>
        <p:sp>
          <p:nvSpPr>
            <p:cNvPr id="42"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a:extLst/>
          </p:spPr>
        </p:sp>
        <p:sp>
          <p:nvSpPr>
            <p:cNvPr id="43"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44"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a:extLst/>
          </p:spPr>
        </p:sp>
      </p:grpSp>
      <p:grpSp>
        <p:nvGrpSpPr>
          <p:cNvPr id="45" name="Group 23">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46"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a:extLst/>
          </p:spPr>
        </p:sp>
        <p:sp>
          <p:nvSpPr>
            <p:cNvPr id="47"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a:extLst/>
          </p:spPr>
        </p:sp>
        <p:sp>
          <p:nvSpPr>
            <p:cNvPr id="48"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49"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a:extLst/>
          </p:spPr>
        </p:sp>
      </p:grpSp>
      <p:grpSp>
        <p:nvGrpSpPr>
          <p:cNvPr id="50" name="Group 29">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51"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a:extLst/>
          </p:spPr>
        </p:sp>
        <p:sp>
          <p:nvSpPr>
            <p:cNvPr id="52"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a:extLst/>
          </p:spPr>
        </p:sp>
        <p:sp>
          <p:nvSpPr>
            <p:cNvPr id="53"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54"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a:extLst/>
          </p:spPr>
        </p:sp>
        <p:sp>
          <p:nvSpPr>
            <p:cNvPr id="55"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a:extLst/>
          </p:spPr>
        </p:sp>
        <p:sp>
          <p:nvSpPr>
            <p:cNvPr id="56"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a:extLst/>
          </p:spPr>
        </p:sp>
      </p:grpSp>
      <p:sp>
        <p:nvSpPr>
          <p:cNvPr id="57" name="Rectangle 37">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1B382-A82E-452C-B98C-304EFE0072AA}"/>
              </a:ext>
            </a:extLst>
          </p:cNvPr>
          <p:cNvSpPr>
            <a:spLocks noGrp="1"/>
          </p:cNvSpPr>
          <p:nvPr>
            <p:ph type="title"/>
          </p:nvPr>
        </p:nvSpPr>
        <p:spPr>
          <a:xfrm>
            <a:off x="1577445" y="1168078"/>
            <a:ext cx="9048219" cy="1092200"/>
          </a:xfrm>
        </p:spPr>
        <p:txBody>
          <a:bodyPr anchor="ctr">
            <a:normAutofit/>
          </a:bodyPr>
          <a:lstStyle/>
          <a:p>
            <a:pPr algn="ctr"/>
            <a:r>
              <a:rPr lang="en-GB">
                <a:solidFill>
                  <a:srgbClr val="FFFFFF"/>
                </a:solidFill>
              </a:rPr>
              <a:t>One last thought</a:t>
            </a:r>
          </a:p>
        </p:txBody>
      </p:sp>
      <p:sp>
        <p:nvSpPr>
          <p:cNvPr id="3" name="Content Placeholder 2">
            <a:extLst>
              <a:ext uri="{FF2B5EF4-FFF2-40B4-BE49-F238E27FC236}">
                <a16:creationId xmlns:a16="http://schemas.microsoft.com/office/drawing/2014/main" id="{57BE8744-DE39-42B0-86A4-AD990C572B13}"/>
              </a:ext>
            </a:extLst>
          </p:cNvPr>
          <p:cNvSpPr>
            <a:spLocks noGrp="1"/>
          </p:cNvSpPr>
          <p:nvPr>
            <p:ph idx="1"/>
          </p:nvPr>
        </p:nvSpPr>
        <p:spPr>
          <a:xfrm>
            <a:off x="1577446" y="2413001"/>
            <a:ext cx="9048218" cy="3033180"/>
          </a:xfrm>
        </p:spPr>
        <p:txBody>
          <a:bodyPr anchor="ctr">
            <a:normAutofit/>
          </a:bodyPr>
          <a:lstStyle/>
          <a:p>
            <a:r>
              <a:rPr lang="en-GB" sz="2000">
                <a:solidFill>
                  <a:srgbClr val="FFFFFF"/>
                </a:solidFill>
              </a:rPr>
              <a:t>What happened to GDPR? CE+?....</a:t>
            </a:r>
          </a:p>
          <a:p>
            <a:pPr lvl="1"/>
            <a:r>
              <a:rPr lang="en-GB">
                <a:solidFill>
                  <a:srgbClr val="FFFFFF"/>
                </a:solidFill>
              </a:rPr>
              <a:t>If you implement good security and control methods into your business from the foundation up, then you will inevitably become compliant.</a:t>
            </a:r>
          </a:p>
          <a:p>
            <a:pPr lvl="1"/>
            <a:r>
              <a:rPr lang="en-GB">
                <a:solidFill>
                  <a:srgbClr val="FFFFFF"/>
                </a:solidFill>
              </a:rPr>
              <a:t>You do not need certification to be cyber and information security responsible.</a:t>
            </a:r>
          </a:p>
          <a:p>
            <a:pPr lvl="1"/>
            <a:r>
              <a:rPr lang="en-GB">
                <a:solidFill>
                  <a:srgbClr val="FFFFFF"/>
                </a:solidFill>
              </a:rPr>
              <a:t>Certification is not an aim; rather a bonus, a benefit of good information security practice in your organisation.</a:t>
            </a:r>
          </a:p>
        </p:txBody>
      </p:sp>
    </p:spTree>
    <p:extLst>
      <p:ext uri="{BB962C8B-B14F-4D97-AF65-F5344CB8AC3E}">
        <p14:creationId xmlns:p14="http://schemas.microsoft.com/office/powerpoint/2010/main" val="6525142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BB29-6B19-4D43-B310-62FB4CBA3410}"/>
              </a:ext>
            </a:extLst>
          </p:cNvPr>
          <p:cNvSpPr>
            <a:spLocks noGrp="1"/>
          </p:cNvSpPr>
          <p:nvPr>
            <p:ph type="title"/>
          </p:nvPr>
        </p:nvSpPr>
        <p:spPr>
          <a:xfrm>
            <a:off x="1019015" y="1093787"/>
            <a:ext cx="3059969" cy="4697413"/>
          </a:xfrm>
        </p:spPr>
        <p:txBody>
          <a:bodyPr>
            <a:normAutofit/>
          </a:bodyPr>
          <a:lstStyle/>
          <a:p>
            <a:r>
              <a:rPr lang="en-GB"/>
              <a:t>References</a:t>
            </a:r>
          </a:p>
        </p:txBody>
      </p:sp>
      <p:sp>
        <p:nvSpPr>
          <p:cNvPr id="3" name="Content Placeholder 2">
            <a:extLst>
              <a:ext uri="{FF2B5EF4-FFF2-40B4-BE49-F238E27FC236}">
                <a16:creationId xmlns:a16="http://schemas.microsoft.com/office/drawing/2014/main" id="{5E2682FA-211E-4E3B-9D8B-32AC357E67C0}"/>
              </a:ext>
            </a:extLst>
          </p:cNvPr>
          <p:cNvSpPr>
            <a:spLocks noGrp="1"/>
          </p:cNvSpPr>
          <p:nvPr>
            <p:ph idx="1"/>
          </p:nvPr>
        </p:nvSpPr>
        <p:spPr>
          <a:xfrm>
            <a:off x="5215467" y="1093788"/>
            <a:ext cx="5831944" cy="4697413"/>
          </a:xfrm>
        </p:spPr>
        <p:txBody>
          <a:bodyPr vert="horz" lIns="91440" tIns="45720" rIns="91440" bIns="45720" rtlCol="0" anchor="t">
            <a:normAutofit fontScale="62500" lnSpcReduction="20000"/>
          </a:bodyPr>
          <a:lstStyle/>
          <a:p>
            <a:pPr>
              <a:lnSpc>
                <a:spcPct val="110000"/>
              </a:lnSpc>
            </a:pPr>
            <a:r>
              <a:rPr lang="en-GB" sz="1500"/>
              <a:t>https://www.consultancy.uk/news/17226/gdpr-preparation-has-cost-ftse-350-businesses-around-11-billion</a:t>
            </a:r>
          </a:p>
          <a:p>
            <a:pPr>
              <a:lnSpc>
                <a:spcPct val="110000"/>
              </a:lnSpc>
            </a:pPr>
            <a:r>
              <a:rPr lang="en-GB" sz="1500"/>
              <a:t>https://ico.cloud.panopto.eu/Panopto/Pages/Viewer.aspx?id=778fb8a9-4095-4db5-aacb-a914009d53af</a:t>
            </a:r>
          </a:p>
          <a:p>
            <a:pPr>
              <a:lnSpc>
                <a:spcPct val="110000"/>
              </a:lnSpc>
            </a:pPr>
            <a:r>
              <a:rPr lang="en-GB" sz="1500"/>
              <a:t>ICO – Webinar - Logging, tracking, movement and storage of manual records in the health sector</a:t>
            </a:r>
          </a:p>
          <a:p>
            <a:pPr lvl="1">
              <a:lnSpc>
                <a:spcPct val="110000"/>
              </a:lnSpc>
            </a:pPr>
            <a:r>
              <a:rPr lang="en-GB" sz="1500"/>
              <a:t>Wednesday 15 March 1:30pm </a:t>
            </a:r>
          </a:p>
          <a:p>
            <a:pPr lvl="1">
              <a:lnSpc>
                <a:spcPct val="110000"/>
              </a:lnSpc>
            </a:pPr>
            <a:r>
              <a:rPr lang="en-GB" sz="1500"/>
              <a:t>https://ico.org.uk/media/about-the-ico/events-and-webinars/2013716/ico-webinar-manual-records-20170315.pptx</a:t>
            </a:r>
          </a:p>
          <a:p>
            <a:pPr>
              <a:lnSpc>
                <a:spcPct val="110000"/>
              </a:lnSpc>
            </a:pPr>
            <a:r>
              <a:rPr lang="en-GB" sz="1500"/>
              <a:t>https://ico.org.uk/for-organisations/guide-to-data-protection/guide-to-the-general-data-protection-regulation-gdpr/accountability-and-governance/documentation/</a:t>
            </a:r>
          </a:p>
          <a:p>
            <a:pPr>
              <a:lnSpc>
                <a:spcPct val="110000"/>
              </a:lnSpc>
            </a:pPr>
            <a:r>
              <a:rPr lang="en-GB" sz="1500"/>
              <a:t>http://www.nationalarchives.gov.uk/documents/information-management/information-assets-factsheet.pdf</a:t>
            </a:r>
          </a:p>
          <a:p>
            <a:pPr>
              <a:lnSpc>
                <a:spcPct val="110000"/>
              </a:lnSpc>
            </a:pPr>
            <a:r>
              <a:rPr lang="en-GB" sz="1500"/>
              <a:t>http://www.nationalarchives.gov.uk/documents/information-management/info-asset-register-factsheet.pdf</a:t>
            </a:r>
          </a:p>
          <a:p>
            <a:pPr>
              <a:lnSpc>
                <a:spcPct val="110000"/>
              </a:lnSpc>
            </a:pPr>
            <a:r>
              <a:rPr lang="en-GB" sz="1500"/>
              <a:t>http://www.businessdictionary.com/definition/policies-and-procedures.html</a:t>
            </a:r>
          </a:p>
          <a:p>
            <a:pPr>
              <a:lnSpc>
                <a:spcPct val="110000"/>
              </a:lnSpc>
            </a:pPr>
            <a:r>
              <a:rPr lang="en-GB" sz="1500"/>
              <a:t>https://ico.org.uk/for-organisations/guide-to-data-protection/guide-to-the-general-data-protection-regulation-gdpr/lawful-basis-for-processing/</a:t>
            </a:r>
          </a:p>
          <a:p>
            <a:pPr>
              <a:lnSpc>
                <a:spcPct val="110000"/>
              </a:lnSpc>
            </a:pPr>
            <a:r>
              <a:rPr lang="en-GB" sz="1500"/>
              <a:t>https://blog.triaster.co.uk/blog/procedure-vs-process-what-is-the-difference</a:t>
            </a:r>
          </a:p>
          <a:p>
            <a:pPr>
              <a:lnSpc>
                <a:spcPct val="110000"/>
              </a:lnSpc>
            </a:pPr>
            <a:r>
              <a:rPr lang="en-GB" sz="1500"/>
              <a:t>http://www.tightship.io/policies-vs-processes-vs-procedures/</a:t>
            </a:r>
          </a:p>
          <a:p>
            <a:pPr>
              <a:lnSpc>
                <a:spcPct val="110000"/>
              </a:lnSpc>
            </a:pPr>
            <a:r>
              <a:rPr lang="en-GB" sz="1500"/>
              <a:t>https://www.bptrends.com/publicationfiles/FIVE11-09-ART-Whatmakesagoodprocess-BPTrends.pdf</a:t>
            </a:r>
          </a:p>
          <a:p>
            <a:pPr>
              <a:lnSpc>
                <a:spcPct val="110000"/>
              </a:lnSpc>
            </a:pPr>
            <a:r>
              <a:rPr lang="en-GB" sz="1500"/>
              <a:t>ISO 27005 - Information technology — Security techniques — Information security risk management </a:t>
            </a:r>
          </a:p>
          <a:p>
            <a:pPr>
              <a:lnSpc>
                <a:spcPct val="110000"/>
              </a:lnSpc>
            </a:pPr>
            <a:r>
              <a:rPr lang="en-GB" sz="1500"/>
              <a:t>https://www.klipfolio.com/resources/kpi-examples</a:t>
            </a:r>
          </a:p>
          <a:p>
            <a:pPr>
              <a:lnSpc>
                <a:spcPct val="110000"/>
              </a:lnSpc>
            </a:pPr>
            <a:r>
              <a:rPr lang="en-GB" sz="1500"/>
              <a:t>https://www.usc.edu.au/explore/policies-and-procedures/data-management-procedures</a:t>
            </a:r>
          </a:p>
          <a:p>
            <a:pPr>
              <a:lnSpc>
                <a:spcPct val="110000"/>
              </a:lnSpc>
            </a:pPr>
            <a:r>
              <a:rPr lang="en-GB" sz="1500"/>
              <a:t>https://www.3bweb.com/blog/gdpr-compliance</a:t>
            </a:r>
          </a:p>
          <a:p>
            <a:pPr>
              <a:lnSpc>
                <a:spcPct val="110000"/>
              </a:lnSpc>
            </a:pPr>
            <a:endParaRPr lang="en-GB" sz="1500"/>
          </a:p>
          <a:p>
            <a:pPr>
              <a:lnSpc>
                <a:spcPct val="110000"/>
              </a:lnSpc>
            </a:pPr>
            <a:endParaRPr lang="en-GB" sz="1500"/>
          </a:p>
          <a:p>
            <a:pPr>
              <a:lnSpc>
                <a:spcPct val="110000"/>
              </a:lnSpc>
            </a:pPr>
            <a:endParaRPr lang="en-GB" sz="1500"/>
          </a:p>
          <a:p>
            <a:pPr>
              <a:lnSpc>
                <a:spcPct val="110000"/>
              </a:lnSpc>
            </a:pPr>
            <a:endParaRPr lang="en-GB" sz="1500"/>
          </a:p>
        </p:txBody>
      </p:sp>
    </p:spTree>
    <p:extLst>
      <p:ext uri="{BB962C8B-B14F-4D97-AF65-F5344CB8AC3E}">
        <p14:creationId xmlns:p14="http://schemas.microsoft.com/office/powerpoint/2010/main" val="9304509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863D-89F7-41CD-A655-112302941E76}"/>
              </a:ext>
            </a:extLst>
          </p:cNvPr>
          <p:cNvSpPr>
            <a:spLocks noGrp="1"/>
          </p:cNvSpPr>
          <p:nvPr>
            <p:ph type="title"/>
          </p:nvPr>
        </p:nvSpPr>
        <p:spPr/>
        <p:txBody>
          <a:bodyPr/>
          <a:lstStyle/>
          <a:p>
            <a:r>
              <a:rPr lang="en-GB"/>
              <a:t>Number of breach notifications to ICO</a:t>
            </a:r>
          </a:p>
        </p:txBody>
      </p:sp>
      <p:sp>
        <p:nvSpPr>
          <p:cNvPr id="3" name="Content Placeholder 2">
            <a:extLst>
              <a:ext uri="{FF2B5EF4-FFF2-40B4-BE49-F238E27FC236}">
                <a16:creationId xmlns:a16="http://schemas.microsoft.com/office/drawing/2014/main" id="{056D4B31-16C7-4083-B715-65539F2B7B58}"/>
              </a:ext>
            </a:extLst>
          </p:cNvPr>
          <p:cNvSpPr>
            <a:spLocks noGrp="1"/>
          </p:cNvSpPr>
          <p:nvPr>
            <p:ph idx="1"/>
          </p:nvPr>
        </p:nvSpPr>
        <p:spPr/>
        <p:txBody>
          <a:bodyPr>
            <a:normAutofit/>
          </a:bodyPr>
          <a:lstStyle/>
          <a:p>
            <a:pPr marL="0" indent="0">
              <a:buNone/>
            </a:pPr>
            <a:r>
              <a:rPr lang="en-GB" sz="3600" dirty="0"/>
              <a:t>Number of notifications increased by </a:t>
            </a:r>
            <a:r>
              <a:rPr lang="en-GB" sz="4400" dirty="0">
                <a:solidFill>
                  <a:srgbClr val="FFC000"/>
                </a:solidFill>
              </a:rPr>
              <a:t>4x</a:t>
            </a:r>
            <a:r>
              <a:rPr lang="en-GB" sz="4400" dirty="0">
                <a:solidFill>
                  <a:srgbClr val="FF0000"/>
                </a:solidFill>
              </a:rPr>
              <a:t> </a:t>
            </a:r>
            <a:r>
              <a:rPr lang="en-GB" sz="3600" dirty="0"/>
              <a:t>only</a:t>
            </a:r>
            <a:r>
              <a:rPr lang="en-GB" sz="4400" dirty="0">
                <a:solidFill>
                  <a:srgbClr val="FF0000"/>
                </a:solidFill>
              </a:rPr>
              <a:t> </a:t>
            </a:r>
            <a:r>
              <a:rPr lang="en-GB" sz="4400" dirty="0">
                <a:solidFill>
                  <a:srgbClr val="FFC000"/>
                </a:solidFill>
              </a:rPr>
              <a:t>two months</a:t>
            </a:r>
            <a:r>
              <a:rPr lang="en-GB" sz="3600" dirty="0">
                <a:solidFill>
                  <a:srgbClr val="FF0000"/>
                </a:solidFill>
              </a:rPr>
              <a:t> </a:t>
            </a:r>
            <a:r>
              <a:rPr lang="en-GB" sz="3600" dirty="0"/>
              <a:t>after GDPR came into effect</a:t>
            </a:r>
          </a:p>
          <a:p>
            <a:pPr marL="0" indent="0" algn="r">
              <a:buNone/>
            </a:pPr>
            <a:r>
              <a:rPr lang="en-GB" i="1" dirty="0"/>
              <a:t>ICO Personal Data Breach Reporting Webinar July 2018</a:t>
            </a:r>
            <a:endParaRPr lang="en-GB" sz="3200" i="1" dirty="0"/>
          </a:p>
          <a:p>
            <a:pPr marL="0" indent="0">
              <a:buNone/>
            </a:pPr>
            <a:endParaRPr lang="en-GB" sz="3600" dirty="0"/>
          </a:p>
        </p:txBody>
      </p:sp>
    </p:spTree>
    <p:extLst>
      <p:ext uri="{BB962C8B-B14F-4D97-AF65-F5344CB8AC3E}">
        <p14:creationId xmlns:p14="http://schemas.microsoft.com/office/powerpoint/2010/main" val="41211605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0EC07-5B7D-4777-A7FF-E3B12C36260B}"/>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6000"/>
              <a:t>QUESTIONS?</a:t>
            </a:r>
          </a:p>
        </p:txBody>
      </p:sp>
    </p:spTree>
    <p:extLst>
      <p:ext uri="{BB962C8B-B14F-4D97-AF65-F5344CB8AC3E}">
        <p14:creationId xmlns:p14="http://schemas.microsoft.com/office/powerpoint/2010/main" val="31270640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5F91CA-6877-4298-B5CE-1B3E3F627332}"/>
              </a:ext>
            </a:extLst>
          </p:cNvPr>
          <p:cNvSpPr txBox="1">
            <a:spLocks/>
          </p:cNvSpPr>
          <p:nvPr/>
        </p:nvSpPr>
        <p:spPr>
          <a:xfrm>
            <a:off x="853330" y="1134683"/>
            <a:ext cx="2743310" cy="4255024"/>
          </a:xfrm>
          <a:prstGeom prst="rect">
            <a:avLst/>
          </a:prstGeom>
        </p:spPr>
        <p:txBody>
          <a:bodyPr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a:solidFill>
                  <a:srgbClr val="FFFFFF"/>
                </a:solidFill>
              </a:rPr>
              <a:t>The Journey</a:t>
            </a:r>
          </a:p>
        </p:txBody>
      </p:sp>
      <p:graphicFrame>
        <p:nvGraphicFramePr>
          <p:cNvPr id="5" name="Content Placeholder 2">
            <a:extLst>
              <a:ext uri="{FF2B5EF4-FFF2-40B4-BE49-F238E27FC236}">
                <a16:creationId xmlns:a16="http://schemas.microsoft.com/office/drawing/2014/main" id="{F5440076-2301-4DA9-A94B-1E27CE703138}"/>
              </a:ext>
            </a:extLst>
          </p:cNvPr>
          <p:cNvGraphicFramePr>
            <a:graphicFrameLocks/>
          </p:cNvGraphicFramePr>
          <p:nvPr>
            <p:extLst>
              <p:ext uri="{D42A27DB-BD31-4B8C-83A1-F6EECF244321}">
                <p14:modId xmlns:p14="http://schemas.microsoft.com/office/powerpoint/2010/main" val="1137670084"/>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2702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6DCE9-4F5E-423F-8C8C-65DB9C8DFFC1}"/>
              </a:ext>
            </a:extLst>
          </p:cNvPr>
          <p:cNvSpPr>
            <a:spLocks noGrp="1"/>
          </p:cNvSpPr>
          <p:nvPr>
            <p:ph type="title"/>
          </p:nvPr>
        </p:nvSpPr>
        <p:spPr/>
        <p:txBody>
          <a:bodyPr/>
          <a:lstStyle/>
          <a:p>
            <a:r>
              <a:rPr lang="en-GB"/>
              <a:t>Benefits</a:t>
            </a:r>
          </a:p>
        </p:txBody>
      </p:sp>
      <p:sp>
        <p:nvSpPr>
          <p:cNvPr id="3" name="Content Placeholder 2">
            <a:extLst>
              <a:ext uri="{FF2B5EF4-FFF2-40B4-BE49-F238E27FC236}">
                <a16:creationId xmlns:a16="http://schemas.microsoft.com/office/drawing/2014/main" id="{E77BB6E5-5D03-49A2-BC64-7FECBA873AF7}"/>
              </a:ext>
            </a:extLst>
          </p:cNvPr>
          <p:cNvSpPr>
            <a:spLocks noGrp="1"/>
          </p:cNvSpPr>
          <p:nvPr>
            <p:ph idx="1"/>
          </p:nvPr>
        </p:nvSpPr>
        <p:spPr/>
        <p:txBody>
          <a:bodyPr>
            <a:normAutofit fontScale="92500" lnSpcReduction="10000"/>
          </a:bodyPr>
          <a:lstStyle/>
          <a:p>
            <a:r>
              <a:rPr lang="en-GB"/>
              <a:t>Clearly defines and controls processes of change and expansion in a secure by design method, reducing costs in re-work/re-design.</a:t>
            </a:r>
          </a:p>
          <a:p>
            <a:r>
              <a:rPr lang="en-GB"/>
              <a:t>Makes security a working normal, rather than something added, or something that is obstructive.</a:t>
            </a:r>
          </a:p>
          <a:p>
            <a:r>
              <a:rPr lang="en-GB"/>
              <a:t>Reduces business and operational risk of data loss, reputational damage, and regulatory fines.</a:t>
            </a:r>
          </a:p>
          <a:p>
            <a:r>
              <a:rPr lang="en-GB"/>
              <a:t>Creates standard working practices and can improve performance and reduce cost.</a:t>
            </a:r>
          </a:p>
          <a:p>
            <a:r>
              <a:rPr lang="en-GB"/>
              <a:t>Allows for certification, which can open new markets and builds brand confidence.</a:t>
            </a:r>
          </a:p>
        </p:txBody>
      </p:sp>
    </p:spTree>
    <p:extLst>
      <p:ext uri="{BB962C8B-B14F-4D97-AF65-F5344CB8AC3E}">
        <p14:creationId xmlns:p14="http://schemas.microsoft.com/office/powerpoint/2010/main" val="14607903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pSp>
        <p:nvGrpSpPr>
          <p:cNvPr id="13" name="Group 7">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9" name="Rectangle 8">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6="http://schemas.microsoft.com/office/drawing/2014/main" xmlns:p14="http://schemas.microsoft.com/office/powerpoint/2010/main" xmlns:a14="http://schemas.microsoft.com/office/drawing/2010/main" xmlns="">
                  <a:solidFill>
                    <a:srgbClr val="FFFFFF"/>
                  </a:solidFill>
                </a14:hiddenFill>
              </a:ext>
            </a:extLst>
          </p:spPr>
        </p:pic>
      </p:grpSp>
      <p:sp>
        <p:nvSpPr>
          <p:cNvPr id="37"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13">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5"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6"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7"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8"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19"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0"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1"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2"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3"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4"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sp>
          <p:nvSpPr>
            <p:cNvPr id="25"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6"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7"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8"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29"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0"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1"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2"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3"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a:extLst/>
          </p:spPr>
        </p:sp>
        <p:sp>
          <p:nvSpPr>
            <p:cNvPr id="34"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a:extLst/>
          </p:spPr>
        </p:sp>
      </p:grpSp>
      <p:sp>
        <p:nvSpPr>
          <p:cNvPr id="2" name="Title 1">
            <a:extLst>
              <a:ext uri="{FF2B5EF4-FFF2-40B4-BE49-F238E27FC236}">
                <a16:creationId xmlns:a16="http://schemas.microsoft.com/office/drawing/2014/main" id="{318DE582-29EE-4C90-A287-D558F0F98D92}"/>
              </a:ext>
            </a:extLst>
          </p:cNvPr>
          <p:cNvSpPr>
            <a:spLocks noGrp="1"/>
          </p:cNvSpPr>
          <p:nvPr>
            <p:ph type="ctrTitle"/>
          </p:nvPr>
        </p:nvSpPr>
        <p:spPr>
          <a:xfrm>
            <a:off x="2667000" y="2328334"/>
            <a:ext cx="6858000" cy="1367896"/>
          </a:xfrm>
        </p:spPr>
        <p:txBody>
          <a:bodyPr>
            <a:normAutofit/>
          </a:bodyPr>
          <a:lstStyle/>
          <a:p>
            <a:pPr algn="ctr"/>
            <a:r>
              <a:rPr lang="en-GB" sz="3000">
                <a:solidFill>
                  <a:srgbClr val="FFFFFF"/>
                </a:solidFill>
              </a:rPr>
              <a:t>The biggest obstruction to proper security is when it gets in the way.</a:t>
            </a:r>
          </a:p>
        </p:txBody>
      </p:sp>
      <p:sp>
        <p:nvSpPr>
          <p:cNvPr id="3" name="Subtitle 2">
            <a:extLst>
              <a:ext uri="{FF2B5EF4-FFF2-40B4-BE49-F238E27FC236}">
                <a16:creationId xmlns:a16="http://schemas.microsoft.com/office/drawing/2014/main" id="{FDD98052-0E78-4BAD-8792-4B3AF105E71C}"/>
              </a:ext>
            </a:extLst>
          </p:cNvPr>
          <p:cNvSpPr>
            <a:spLocks noGrp="1"/>
          </p:cNvSpPr>
          <p:nvPr>
            <p:ph type="subTitle" idx="1"/>
          </p:nvPr>
        </p:nvSpPr>
        <p:spPr>
          <a:xfrm>
            <a:off x="2667001" y="3602038"/>
            <a:ext cx="6857999" cy="953029"/>
          </a:xfrm>
        </p:spPr>
        <p:txBody>
          <a:bodyPr>
            <a:normAutofit/>
          </a:bodyPr>
          <a:lstStyle/>
          <a:p>
            <a:pPr algn="ctr">
              <a:lnSpc>
                <a:spcPct val="110000"/>
              </a:lnSpc>
            </a:pPr>
            <a:r>
              <a:rPr lang="en-GB" sz="1700">
                <a:solidFill>
                  <a:schemeClr val="bg2"/>
                </a:solidFill>
              </a:rPr>
              <a:t>Josh wisdom no.1</a:t>
            </a:r>
          </a:p>
          <a:p>
            <a:pPr algn="ctr">
              <a:lnSpc>
                <a:spcPct val="110000"/>
              </a:lnSpc>
            </a:pPr>
            <a:r>
              <a:rPr lang="en-GB" sz="1700">
                <a:solidFill>
                  <a:schemeClr val="bg2"/>
                </a:solidFill>
              </a:rPr>
              <a:t>It only gets in the way when it is not built in at the beginning.</a:t>
            </a:r>
          </a:p>
        </p:txBody>
      </p:sp>
    </p:spTree>
    <p:extLst>
      <p:ext uri="{BB962C8B-B14F-4D97-AF65-F5344CB8AC3E}">
        <p14:creationId xmlns:p14="http://schemas.microsoft.com/office/powerpoint/2010/main" val="461771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3770</Words>
  <Application>Microsoft Office PowerPoint</Application>
  <PresentationFormat>Widescreen</PresentationFormat>
  <Paragraphs>406</Paragraphs>
  <Slides>60</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Tw Cen MT</vt:lpstr>
      <vt:lpstr>Circuit</vt:lpstr>
      <vt:lpstr>GDPR, CE(+), DPA, DPO?</vt:lpstr>
      <vt:lpstr>Who are we?</vt:lpstr>
      <vt:lpstr>Impact of GDPR</vt:lpstr>
      <vt:lpstr>The big figure</vt:lpstr>
      <vt:lpstr>Cost of implementation</vt:lpstr>
      <vt:lpstr>Number of breach notifications to ICO</vt:lpstr>
      <vt:lpstr>PowerPoint Presentation</vt:lpstr>
      <vt:lpstr>Benefits</vt:lpstr>
      <vt:lpstr>The biggest obstruction to proper security is when it gets in the way.</vt:lpstr>
      <vt:lpstr>So What is Data</vt:lpstr>
      <vt:lpstr>So what data do you need?</vt:lpstr>
      <vt:lpstr>LEGAL BASIS? Processing? (DPA2018)</vt:lpstr>
      <vt:lpstr>So What is a data asset register</vt:lpstr>
      <vt:lpstr>Creating a data asset register </vt:lpstr>
      <vt:lpstr>Why is it important</vt:lpstr>
      <vt:lpstr>Remember to regularly review and document the data you hold. </vt:lpstr>
      <vt:lpstr>QUESTIONS?</vt:lpstr>
      <vt:lpstr>PowerPoint Presentation</vt:lpstr>
      <vt:lpstr>policies</vt:lpstr>
      <vt:lpstr>In simple terms…</vt:lpstr>
      <vt:lpstr>A new start…</vt:lpstr>
      <vt:lpstr>Expanding Policies</vt:lpstr>
      <vt:lpstr>In Simple Terms!</vt:lpstr>
      <vt:lpstr>QUESTIONS?</vt:lpstr>
      <vt:lpstr>PowerPoint Presentation</vt:lpstr>
      <vt:lpstr>Technical DESIGN &amp; IMPLEMENTATION </vt:lpstr>
      <vt:lpstr>If you have done your work right up to this point, implementing the solution should be very easy.</vt:lpstr>
      <vt:lpstr>What data needs technically…</vt:lpstr>
      <vt:lpstr>Keep Your Eyes off My Files!</vt:lpstr>
      <vt:lpstr>Technical security strategies</vt:lpstr>
      <vt:lpstr>Example – Data Server.</vt:lpstr>
      <vt:lpstr>ACTIVITY</vt:lpstr>
      <vt:lpstr>Technical implementation process</vt:lpstr>
      <vt:lpstr>QUESTIONS?</vt:lpstr>
      <vt:lpstr>PowerPoint Presentation</vt:lpstr>
      <vt:lpstr>Processes and procedures</vt:lpstr>
      <vt:lpstr>process</vt:lpstr>
      <vt:lpstr>Procedure</vt:lpstr>
      <vt:lpstr>PowerPoint Presentation</vt:lpstr>
      <vt:lpstr>What makes a good procedure?</vt:lpstr>
      <vt:lpstr>Example</vt:lpstr>
      <vt:lpstr>Risk....</vt:lpstr>
      <vt:lpstr>Managing...</vt:lpstr>
      <vt:lpstr>Example of Data process</vt:lpstr>
      <vt:lpstr>SECURITY IS NOT AN afterthought</vt:lpstr>
      <vt:lpstr>PowerPoint Presentation</vt:lpstr>
      <vt:lpstr>Scaling &amp; Maintaining</vt:lpstr>
      <vt:lpstr>What is a change policy?</vt:lpstr>
      <vt:lpstr>Good Change policies should contain</vt:lpstr>
      <vt:lpstr>A change process should identify any risks caused or affected by the changes being proposed, and put in place steps to mitigate those risks.</vt:lpstr>
      <vt:lpstr>Policy, process &amp; procedure review</vt:lpstr>
      <vt:lpstr>Reviews can include</vt:lpstr>
      <vt:lpstr>Who can perform reviews?</vt:lpstr>
      <vt:lpstr>Important notes</vt:lpstr>
      <vt:lpstr>Scaling</vt:lpstr>
      <vt:lpstr>Even policies which Adapt to business needs have to be reviewed regularly</vt:lpstr>
      <vt:lpstr>PowerPoint Presentation</vt:lpstr>
      <vt:lpstr>One last thought</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 CE(+), DPA, DPO?</dc:title>
  <dc:creator>Gregory, Josh</dc:creator>
  <cp:lastModifiedBy>Gregory, Josh</cp:lastModifiedBy>
  <cp:revision>1</cp:revision>
  <dcterms:created xsi:type="dcterms:W3CDTF">2019-03-21T11:23:03Z</dcterms:created>
  <dcterms:modified xsi:type="dcterms:W3CDTF">2019-03-22T09:30:04Z</dcterms:modified>
</cp:coreProperties>
</file>